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0%D1%80%D1%8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Скары — Википедия">
            <a:extLst>
              <a:ext uri="{FF2B5EF4-FFF2-40B4-BE49-F238E27FC236}">
                <a16:creationId xmlns:a16="http://schemas.microsoft.com/office/drawing/2014/main" id="{899BED52-23E7-914E-8CEA-A593AD7F1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24" r="15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9E8CE-51D8-C44F-9CFD-77FD6633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ru-RU" dirty="0"/>
              <a:t>Презентация на тему: «речные рыбы»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9B996-5469-B648-8DDB-A1EAF4BBF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Воспитателя МКДОУ Детский сад  «Радуга» </a:t>
            </a:r>
          </a:p>
          <a:p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Гаджимурадовой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Ашуры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магомеднабиевны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4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6A7B503B-BFF3-D748-A7A8-8E500095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385075"/>
            <a:ext cx="5452537" cy="363956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3A90D-19E0-014C-8279-12C05EFD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язь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05D3A6-3592-4483-8AA4-2F8F5B229B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Золотая чешуя, красны плавники,</a:t>
            </a:r>
            <a:br>
              <a:rPr lang="ru-RU" sz="1800" dirty="0"/>
            </a:br>
            <a:r>
              <a:rPr lang="ru-RU" dirty="0"/>
              <a:t>Бабочек, кузнечиков кушает с тоски.</a:t>
            </a:r>
            <a:br>
              <a:rPr lang="ru-RU" sz="1800" dirty="0"/>
            </a:br>
            <a:r>
              <a:rPr lang="ru-RU" dirty="0"/>
              <a:t>Разоделся словно князь</a:t>
            </a:r>
            <a:br>
              <a:rPr lang="ru-RU" sz="1800" dirty="0"/>
            </a:br>
            <a:r>
              <a:rPr lang="ru-RU" dirty="0"/>
              <a:t>Хороша ты, рыба…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267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04D92240-B764-E649-819E-9746CDCF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841725"/>
            <a:ext cx="5452537" cy="272626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C261-2223-5C48-B275-30A69B89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налим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78259-BA19-4315-AC53-9CF89F189F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Любит раков и лягушек,</a:t>
            </a:r>
            <a:br>
              <a:rPr lang="ru-RU" sz="1800" dirty="0"/>
            </a:br>
            <a:r>
              <a:rPr lang="ru-RU" dirty="0"/>
              <a:t>Даже маленьких пичужек.</a:t>
            </a:r>
            <a:br>
              <a:rPr lang="ru-RU" sz="1800" dirty="0"/>
            </a:br>
            <a:r>
              <a:rPr lang="ru-RU" dirty="0"/>
              <a:t>Ночной лентяй неисправим…</a:t>
            </a:r>
            <a:br>
              <a:rPr lang="ru-RU" sz="1800" dirty="0"/>
            </a:br>
            <a:r>
              <a:rPr lang="ru-RU" dirty="0"/>
              <a:t>Как все зовут его? 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225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09402423-8260-9F47-B92A-AEAD3505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929928"/>
            <a:ext cx="5452537" cy="254986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A92D8-F4C6-2F4B-92B5-C170EAF4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пескарь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CFE7967-FB94-4519-A3B7-B27F55B8BB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Совсем не крупный, но усатый,</a:t>
            </a:r>
            <a:br>
              <a:rPr lang="ru-RU" sz="1800" dirty="0"/>
            </a:br>
            <a:r>
              <a:rPr lang="ru-RU" dirty="0"/>
              <a:t>Зеленовато-буроватый.</a:t>
            </a:r>
            <a:br>
              <a:rPr lang="ru-RU" sz="1800" dirty="0"/>
            </a:br>
            <a:r>
              <a:rPr lang="ru-RU" dirty="0"/>
              <a:t>Он в речке мудрый секретарь…</a:t>
            </a:r>
            <a:br>
              <a:rPr lang="ru-RU" sz="1800" dirty="0"/>
            </a:br>
            <a:r>
              <a:rPr lang="ru-RU" dirty="0"/>
              <a:t>Как все зовут его? 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476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109DD54E-850D-E148-BA92-F4FD97BD6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490168"/>
            <a:ext cx="6909479" cy="3886581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56F43-F557-1F45-A790-CCFCDC92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      Щука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EBC8BF-1FEB-4D80-83FD-1BD910479B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Под водою проплыла</a:t>
            </a:r>
          </a:p>
          <a:p>
            <a:pPr marL="0" indent="0">
              <a:buNone/>
            </a:pPr>
            <a:r>
              <a:rPr lang="ru-RU" b="1" dirty="0"/>
              <a:t>Рыба с пастью, как пила.</a:t>
            </a:r>
          </a:p>
          <a:p>
            <a:pPr marL="0" indent="0">
              <a:buNone/>
            </a:pPr>
            <a:r>
              <a:rPr lang="ru-RU" b="1" dirty="0"/>
              <a:t>Всех пугала эта злюка.</a:t>
            </a:r>
          </a:p>
          <a:p>
            <a:pPr marL="0" indent="0">
              <a:buNone/>
            </a:pPr>
            <a:r>
              <a:rPr lang="ru-RU" b="1" dirty="0"/>
              <a:t>Кто она, скажите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637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Объект 4">
            <a:extLst>
              <a:ext uri="{FF2B5EF4-FFF2-40B4-BE49-F238E27FC236}">
                <a16:creationId xmlns:a16="http://schemas.microsoft.com/office/drawing/2014/main" id="{FA19BF3C-F23C-E64D-B978-A9129E96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160158"/>
            <a:ext cx="5452537" cy="408940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0EFFD-ECE8-B24F-8DED-FDA22B32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окунь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D18E5967-BAC2-4FAE-85EB-6C7E04BADE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ыба полосатая,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Хищная, опасная,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Ловит маленьких мальков,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Красный цвет у плавников!</a:t>
            </a:r>
          </a:p>
          <a:p>
            <a:pPr marL="0" indent="0">
              <a:buNone/>
            </a:pP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02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203C5D4D-D2C3-E54E-AFCC-9EDCB462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207867"/>
            <a:ext cx="5452537" cy="399398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F3D82-5863-A149-83AB-3679059B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судак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7D1BAA-C02C-4C13-9404-5634194BE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Он обитает в глубине,</a:t>
            </a:r>
            <a:br>
              <a:rPr lang="ru-RU" sz="1800" dirty="0"/>
            </a:br>
            <a:r>
              <a:rPr lang="ru-RU" dirty="0"/>
              <a:t>Там же охотится, на дне.</a:t>
            </a:r>
            <a:br>
              <a:rPr lang="ru-RU" sz="1800" dirty="0"/>
            </a:br>
            <a:r>
              <a:rPr lang="ru-RU" dirty="0"/>
              <a:t>Его чешуйки, как наждак...</a:t>
            </a:r>
            <a:br>
              <a:rPr lang="ru-RU" sz="1800" dirty="0"/>
            </a:br>
            <a:r>
              <a:rPr lang="ru-RU" dirty="0"/>
              <a:t>Как все зовут его ? ...</a:t>
            </a:r>
            <a:br>
              <a:rPr lang="ru-RU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510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BDCC708-6C7C-7D47-B3B2-97B8907B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521388"/>
            <a:ext cx="5452537" cy="336694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1542F-1584-4146-8DBC-6FEB9F8A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сом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454E8E-A8F6-4208-9F44-53C686A5B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Вот усатое бревно</a:t>
            </a:r>
          </a:p>
          <a:p>
            <a:r>
              <a:rPr lang="ru-RU" dirty="0"/>
              <a:t>Прилегло поспать на дно.</a:t>
            </a:r>
          </a:p>
          <a:p>
            <a:r>
              <a:rPr lang="ru-RU" dirty="0"/>
              <a:t>Почему бревно с хвостом?</a:t>
            </a:r>
          </a:p>
          <a:p>
            <a:r>
              <a:rPr lang="ru-RU" dirty="0"/>
              <a:t>Потому что это.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548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BF1B76A-D198-D84B-A482-1540BFC1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807646"/>
            <a:ext cx="5452537" cy="279442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8B3FD-A9F2-9D42-A1FD-E5E450CB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Карп (сазан)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401246-91BB-41E2-B3E1-D321968418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Крупный, любит озёра просторные,</a:t>
            </a:r>
            <a:br>
              <a:rPr lang="ru-RU" sz="1800" dirty="0"/>
            </a:br>
            <a:r>
              <a:rPr lang="ru-RU" dirty="0"/>
              <a:t>А ещё – камыши поглодать.</a:t>
            </a:r>
            <a:br>
              <a:rPr lang="ru-RU" sz="1800" dirty="0"/>
            </a:br>
            <a:r>
              <a:rPr lang="ru-RU" dirty="0"/>
              <a:t>Рыба сильная, очень упорная,</a:t>
            </a:r>
            <a:br>
              <a:rPr lang="ru-RU" sz="1800" dirty="0"/>
            </a:br>
            <a:r>
              <a:rPr lang="ru-RU" dirty="0"/>
              <a:t>Просто так её трудно поймать.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599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2AED3FAB-3AD2-C94D-8314-618C1931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446416"/>
            <a:ext cx="5452537" cy="351688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1D094-24C2-AA49-AF67-8005B678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лещ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B3678A-AD89-497B-B206-4E50E09ED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r>
              <a:rPr lang="ru-RU" dirty="0"/>
              <a:t>С серебристой чешуёй,</a:t>
            </a:r>
            <a:br>
              <a:rPr lang="ru-RU" sz="1800" dirty="0"/>
            </a:br>
            <a:r>
              <a:rPr lang="ru-RU" dirty="0"/>
              <a:t>Не плотва. Какой большой!</a:t>
            </a:r>
            <a:br>
              <a:rPr lang="ru-RU" sz="1800" dirty="0"/>
            </a:br>
            <a:r>
              <a:rPr lang="ru-RU" dirty="0"/>
              <a:t>А копчёный – это вещь!</a:t>
            </a:r>
            <a:br>
              <a:rPr lang="ru-RU" sz="1800" dirty="0"/>
            </a:br>
            <a:r>
              <a:rPr lang="ru-RU" dirty="0"/>
              <a:t>Догадались? Это …</a:t>
            </a:r>
            <a:br>
              <a:rPr lang="ru-RU" sz="1800" dirty="0"/>
            </a:br>
            <a:r>
              <a:rPr lang="ru-RU" dirty="0"/>
              <a:t>(Лещ)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712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C71997BB-3976-B04A-99A7-C60C4A5A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521388"/>
            <a:ext cx="5452537" cy="336694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8839C-ED3F-A147-970B-8918E4EA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форель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6E571D-C979-418A-805E-762DB57A2D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Только я из рыб с успехом,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Как по лестнице, легко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По студеным горным рекам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Поднимаюсь высоко.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(Форель)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1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27FD7EDF-2EB8-8D41-A71C-5B8E825D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3" y="1971223"/>
            <a:ext cx="5452537" cy="246727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38041-3539-5449-8E50-35645113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ru-RU" dirty="0"/>
              <a:t>голавль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055CEF-A1C3-4D1F-9BCC-192F04F62C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982932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265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Tw Cen MT</vt:lpstr>
      <vt:lpstr>Капля</vt:lpstr>
      <vt:lpstr>Презентация на тему: «речные рыбы»</vt:lpstr>
      <vt:lpstr>       Щука</vt:lpstr>
      <vt:lpstr>окунь</vt:lpstr>
      <vt:lpstr>судак</vt:lpstr>
      <vt:lpstr>сом</vt:lpstr>
      <vt:lpstr>Карп (сазан)</vt:lpstr>
      <vt:lpstr>лещ</vt:lpstr>
      <vt:lpstr>форель</vt:lpstr>
      <vt:lpstr>голавль</vt:lpstr>
      <vt:lpstr>язь</vt:lpstr>
      <vt:lpstr>налим</vt:lpstr>
      <vt:lpstr>пескарь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Aslanbeg Nabiev</dc:creator>
  <cp:lastModifiedBy>Загират Магомедова</cp:lastModifiedBy>
  <cp:revision>8</cp:revision>
  <dcterms:created xsi:type="dcterms:W3CDTF">2019-03-30T15:28:46Z</dcterms:created>
  <dcterms:modified xsi:type="dcterms:W3CDTF">2025-06-29T01:26:41Z</dcterms:modified>
</cp:coreProperties>
</file>