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a26d2fe6a_1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a26d2fe6a_1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ea26d2fe6a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ea26d2fe6a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a26d2fe6a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a26d2fe6a_1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a26d2fe6a_1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a26d2fe6a_1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a8e2b8cce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a8e2b8cce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a26d2fe6a_1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a26d2fe6a_1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824839fa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b824839fa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716258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country has own traditions of cooking and national dishes</a:t>
            </a:r>
            <a:endParaRPr sz="48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CA54A8-F67A-4267-9E68-790F56130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6258"/>
            <a:ext cx="9144000" cy="49799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214400"/>
            <a:ext cx="8624400" cy="193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Bread and wheat products, vegetables, meat and fish.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5C0CD-FC42-4839-8712-69933C476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2" y="2295144"/>
            <a:ext cx="7961375" cy="43484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311700" y="136900"/>
            <a:ext cx="8520600" cy="1188300"/>
          </a:xfrm>
          <a:prstGeom prst="rect">
            <a:avLst/>
          </a:prstGeom>
          <a:ln w="9525" cap="flat" cmpd="sng">
            <a:solidFill>
              <a:srgbClr val="EDF2F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Russians usually have 3 meals a day</a:t>
            </a:r>
            <a:r>
              <a:rPr lang="ru-RU" sz="3600" dirty="0"/>
              <a:t>: </a:t>
            </a:r>
            <a:r>
              <a:rPr lang="en-US" sz="3600" dirty="0"/>
              <a:t>breakfast, dinner and supper</a:t>
            </a:r>
            <a:endParaRPr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8CAE33-F771-4886-B8CE-DC919C250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25200"/>
            <a:ext cx="6858000" cy="5532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21050"/>
            <a:ext cx="8520600" cy="105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Dumplings, cutlet, barbecue</a:t>
            </a:r>
            <a:endParaRPr dirty="0">
              <a:solidFill>
                <a:srgbClr val="0000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02105F-4DF4-4FD1-9566-6480F7DA2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80050"/>
            <a:ext cx="7620000" cy="4806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311700" y="326625"/>
            <a:ext cx="3948900" cy="21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9900FF"/>
                </a:solidFill>
              </a:rPr>
              <a:t>Russian people like to drink hot tea with jam or honey</a:t>
            </a:r>
            <a:endParaRPr sz="3300" b="1" dirty="0">
              <a:solidFill>
                <a:srgbClr val="9900FF"/>
              </a:solidFill>
            </a:endParaRPr>
          </a:p>
        </p:txBody>
      </p:sp>
      <p:cxnSp>
        <p:nvCxnSpPr>
          <p:cNvPr id="79" name="Google Shape;79;p17"/>
          <p:cNvCxnSpPr/>
          <p:nvPr/>
        </p:nvCxnSpPr>
        <p:spPr>
          <a:xfrm flipH="1">
            <a:off x="5355650" y="1735733"/>
            <a:ext cx="141600" cy="11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F459AC-F19B-47CC-ABA2-C43B773AB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2" y="2461725"/>
            <a:ext cx="5145024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5CD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3653625" y="472699"/>
            <a:ext cx="5178600" cy="33396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80000"/>
                </a:solidFill>
              </a:rPr>
              <a:t>They cook pancakes or cheesecakes for the dessert</a:t>
            </a:r>
            <a:endParaRPr b="1" dirty="0">
              <a:solidFill>
                <a:srgbClr val="9800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4C805E-0DAE-41BE-80D1-9F1E66E7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73" y="2855741"/>
            <a:ext cx="3630863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ctrTitle"/>
          </p:nvPr>
        </p:nvSpPr>
        <p:spPr>
          <a:xfrm>
            <a:off x="311700" y="124001"/>
            <a:ext cx="8520600" cy="161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 dirty="0">
                <a:solidFill>
                  <a:srgbClr val="741B47"/>
                </a:solidFill>
              </a:rPr>
              <a:t>My </a:t>
            </a:r>
            <a:r>
              <a:rPr lang="en-US" sz="3900" b="1" dirty="0" err="1">
                <a:solidFill>
                  <a:srgbClr val="741B47"/>
                </a:solidFill>
              </a:rPr>
              <a:t>favourite</a:t>
            </a:r>
            <a:r>
              <a:rPr lang="en-US" sz="3900" b="1" dirty="0">
                <a:solidFill>
                  <a:srgbClr val="741B47"/>
                </a:solidFill>
              </a:rPr>
              <a:t> dishes are borscht and cutlet with mashed potatoes</a:t>
            </a:r>
            <a:endParaRPr sz="3900" b="1" dirty="0">
              <a:solidFill>
                <a:srgbClr val="741B47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B1FD93-9C47-4D41-B7A4-D602CDD58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973178"/>
            <a:ext cx="8915400" cy="48848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311700" y="2203350"/>
            <a:ext cx="8520600" cy="17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600" b="1"/>
              <a:t>Thank you for your attention!</a:t>
            </a:r>
            <a:endParaRPr sz="46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74</Words>
  <Application>Microsoft Office PowerPoint</Application>
  <PresentationFormat>Экран (4:3)</PresentationFormat>
  <Paragraphs>8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Simple Light</vt:lpstr>
      <vt:lpstr>Each country has own traditions of cooking and national dishes</vt:lpstr>
      <vt:lpstr>Bread and wheat products, vegetables, meat and fish.</vt:lpstr>
      <vt:lpstr>Russians usually have 3 meals a day: breakfast, dinner and supper</vt:lpstr>
      <vt:lpstr>Dumplings, cutlet, barbecue</vt:lpstr>
      <vt:lpstr>Презентация PowerPoint</vt:lpstr>
      <vt:lpstr>They cook pancakes or cheesecakes for the dessert</vt:lpstr>
      <vt:lpstr>My favourite dishes are borscht and cutlet with mashed potatoes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Each country has own traditions of cooking and national dishes</dc:title>
  <cp:lastModifiedBy>Екатерина Позднякова</cp:lastModifiedBy>
  <cp:revision>5</cp:revision>
  <dcterms:modified xsi:type="dcterms:W3CDTF">2024-05-20T04:38:05Z</dcterms:modified>
</cp:coreProperties>
</file>