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257" r:id="rId3"/>
    <p:sldId id="261" r:id="rId4"/>
    <p:sldId id="260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6" autoAdjust="0"/>
  </p:normalViewPr>
  <p:slideViewPr>
    <p:cSldViewPr>
      <p:cViewPr varScale="1">
        <p:scale>
          <a:sx n="76" d="100"/>
          <a:sy n="76" d="100"/>
        </p:scale>
        <p:origin x="-1536" y="-10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71C96-7289-40C5-A6A1-9E5655D26DA9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AB4FD-17EB-4A18-87B1-5914CA8DE0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0529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AB4FD-17EB-4A18-87B1-5914CA8DE00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8278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7574"/>
            <a:ext cx="6858000" cy="925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5560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76" y="-21831"/>
            <a:ext cx="2996952" cy="1997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9040" y="2267744"/>
            <a:ext cx="3125928" cy="2188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76" y="4197761"/>
            <a:ext cx="2279648" cy="31491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1952" y="6769490"/>
            <a:ext cx="3573016" cy="238201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60648" y="2555776"/>
            <a:ext cx="35283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Ростом разные подружки, </a:t>
            </a:r>
          </a:p>
          <a:p>
            <a:pPr algn="just"/>
            <a:r>
              <a:rPr lang="ru-RU" sz="2000" dirty="0"/>
              <a:t>Не похожи друг на дружку, </a:t>
            </a:r>
          </a:p>
          <a:p>
            <a:pPr algn="just"/>
            <a:r>
              <a:rPr lang="ru-RU" sz="2000" dirty="0"/>
              <a:t>Все они сидят друг в дружке, </a:t>
            </a:r>
          </a:p>
          <a:p>
            <a:pPr algn="just"/>
            <a:r>
              <a:rPr lang="ru-RU" sz="2000" dirty="0"/>
              <a:t>А всего одна игрушка.</a:t>
            </a:r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2940424" y="5110610"/>
            <a:ext cx="39175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Балалайку полюбил </a:t>
            </a:r>
          </a:p>
          <a:p>
            <a:r>
              <a:rPr lang="ru-RU" sz="2000" dirty="0"/>
              <a:t>И про милую забыл.</a:t>
            </a:r>
          </a:p>
          <a:p>
            <a:r>
              <a:rPr lang="ru-RU" sz="2000" dirty="0"/>
              <a:t>Целый день по струнам бью, </a:t>
            </a:r>
          </a:p>
          <a:p>
            <a:r>
              <a:rPr lang="ru-RU" sz="2000" dirty="0"/>
              <a:t>Больше всех её люблю!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12976" y="323528"/>
            <a:ext cx="3701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Считается, что название куклы «Матрёшка» произошло от русского имени Матрёна. А это имя пошло от латинского </a:t>
            </a:r>
            <a:r>
              <a:rPr lang="en-US" dirty="0" smtClean="0"/>
              <a:t>Matron</a:t>
            </a:r>
            <a:r>
              <a:rPr lang="ru-RU" dirty="0" smtClean="0"/>
              <a:t>а, </a:t>
            </a:r>
            <a:r>
              <a:rPr lang="ru-RU" dirty="0"/>
              <a:t>что значит «знатная женщина».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6632" y="7668344"/>
            <a:ext cx="3096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Самый русский музыкальный инструмент-балалайка позаимствован нашими предками то ли у татар, то ли у киргизов.</a:t>
            </a:r>
          </a:p>
        </p:txBody>
      </p:sp>
    </p:spTree>
    <p:extLst>
      <p:ext uri="{BB962C8B-B14F-4D97-AF65-F5344CB8AC3E}">
        <p14:creationId xmlns:p14="http://schemas.microsoft.com/office/powerpoint/2010/main" xmlns="" val="87824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793"/>
            <a:ext cx="2102247" cy="29158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3359" y="2876767"/>
            <a:ext cx="2846382" cy="17589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92232"/>
            <a:ext cx="2102247" cy="26450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3176" y="6702561"/>
            <a:ext cx="1844824" cy="24155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76872" y="251520"/>
            <a:ext cx="4464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Не крути шапку в </a:t>
            </a:r>
            <a:r>
              <a:rPr lang="ru-RU" sz="2000" dirty="0" smtClean="0"/>
              <a:t>руках  </a:t>
            </a:r>
            <a:r>
              <a:rPr lang="ru-RU" sz="2000" dirty="0"/>
              <a:t>– голова заболит.</a:t>
            </a:r>
          </a:p>
          <a:p>
            <a:r>
              <a:rPr lang="ru-RU" sz="2000" dirty="0"/>
              <a:t>Если человек потерял шапку, </a:t>
            </a:r>
            <a:endParaRPr lang="ru-RU" sz="2000" dirty="0" smtClean="0"/>
          </a:p>
          <a:p>
            <a:r>
              <a:rPr lang="ru-RU" sz="2000" dirty="0" smtClean="0"/>
              <a:t>скоро потеряет голову </a:t>
            </a:r>
            <a:r>
              <a:rPr lang="ru-RU" sz="2000" dirty="0"/>
              <a:t>от любви )))</a:t>
            </a: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2708919" y="5251289"/>
            <a:ext cx="38884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Был кокошник у дворянки,</a:t>
            </a:r>
          </a:p>
          <a:p>
            <a:r>
              <a:rPr lang="ru-RU" sz="2000" dirty="0"/>
              <a:t>У купчихи, у крестьянки, </a:t>
            </a:r>
          </a:p>
          <a:p>
            <a:r>
              <a:rPr lang="ru-RU" sz="2000" dirty="0"/>
              <a:t>Хоть носить его не просто, </a:t>
            </a:r>
          </a:p>
          <a:p>
            <a:r>
              <a:rPr lang="ru-RU" sz="2000" dirty="0"/>
              <a:t>С ним вы словно выше ростом!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0647" y="3131840"/>
            <a:ext cx="35283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Своё название шапка получила из-за наличия «ушей», в поднятом виде завязанных на макушке. В Голливуде чуть ли не каждый «русский» в киноленте изображается в шапке-ушанке.</a:t>
            </a:r>
          </a:p>
          <a:p>
            <a:r>
              <a:rPr lang="ru-RU" dirty="0"/>
              <a:t>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76872" y="7236296"/>
            <a:ext cx="2736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Даже  в бедных семьях обзаводились нарядным головным убором, который бережно передавали из поколения в поколение.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351788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35695"/>
            <a:ext cx="2852936" cy="29382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6498" y="1"/>
            <a:ext cx="2161502" cy="26997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96952" y="2915816"/>
            <a:ext cx="38610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Самовар кипит  – уходить </a:t>
            </a:r>
            <a:endParaRPr lang="ru-RU" sz="2000" dirty="0" smtClean="0"/>
          </a:p>
          <a:p>
            <a:r>
              <a:rPr lang="ru-RU" sz="2000" dirty="0" smtClean="0"/>
              <a:t>не </a:t>
            </a:r>
            <a:r>
              <a:rPr lang="ru-RU" sz="2000" dirty="0"/>
              <a:t>велит!</a:t>
            </a:r>
          </a:p>
          <a:p>
            <a:r>
              <a:rPr lang="ru-RU" sz="2000" dirty="0"/>
              <a:t>Выпей чайку – забудешь тоску!</a:t>
            </a:r>
          </a:p>
          <a:p>
            <a:r>
              <a:rPr lang="ru-RU" sz="2000" dirty="0"/>
              <a:t>Самовар  – друг семейного очага,</a:t>
            </a:r>
          </a:p>
          <a:p>
            <a:r>
              <a:rPr lang="ru-RU" sz="2000" dirty="0"/>
              <a:t>л</a:t>
            </a:r>
            <a:r>
              <a:rPr lang="ru-RU" sz="2000" dirty="0" smtClean="0"/>
              <a:t>екарство </a:t>
            </a:r>
            <a:r>
              <a:rPr lang="ru-RU" sz="2000" dirty="0"/>
              <a:t>прозябшего путника.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9080" y="5164166"/>
            <a:ext cx="2527886" cy="25278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10800000" flipV="1">
            <a:off x="692696" y="5202486"/>
            <a:ext cx="30243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</a:t>
            </a:r>
            <a:r>
              <a:rPr lang="ru-RU" sz="2000" dirty="0"/>
              <a:t>нашу страну ежегодно приезжают миллионы иностранных туристов, желая убедиться, что по Красной площади и Невскому проспекту </a:t>
            </a:r>
            <a:r>
              <a:rPr lang="ru-RU" sz="2000" dirty="0" smtClean="0"/>
              <a:t>привольно гуляют </a:t>
            </a:r>
            <a:r>
              <a:rPr lang="ru-RU" sz="2000" dirty="0"/>
              <a:t>медведи (тоже символ </a:t>
            </a:r>
            <a:r>
              <a:rPr lang="ru-RU" sz="2000" dirty="0" smtClean="0"/>
              <a:t>России!).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1844824" y="8457000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0648" y="395536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Родиной самовара считается Урал. Его изготовили Братья </a:t>
            </a:r>
            <a:r>
              <a:rPr lang="ru-RU" dirty="0" smtClean="0"/>
              <a:t>Лисицыны, оружейные мастера.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49308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246</Words>
  <Application>Microsoft Office PowerPoint</Application>
  <PresentationFormat>Экран (4:3)</PresentationFormat>
  <Paragraphs>30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user1</cp:lastModifiedBy>
  <cp:revision>20</cp:revision>
  <dcterms:created xsi:type="dcterms:W3CDTF">2019-05-16T17:04:50Z</dcterms:created>
  <dcterms:modified xsi:type="dcterms:W3CDTF">2019-05-17T08:42:22Z</dcterms:modified>
</cp:coreProperties>
</file>