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0100" y="142852"/>
            <a:ext cx="8001056" cy="6572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 descr="0_75db3_c809b474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214290"/>
            <a:ext cx="1524003" cy="972314"/>
          </a:xfrm>
          <a:prstGeom prst="rect">
            <a:avLst/>
          </a:prstGeom>
        </p:spPr>
      </p:pic>
      <p:pic>
        <p:nvPicPr>
          <p:cNvPr id="13" name="Рисунок 12" descr="0_75db3_c809b474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1500174"/>
            <a:ext cx="1524003" cy="972314"/>
          </a:xfrm>
          <a:prstGeom prst="rect">
            <a:avLst/>
          </a:prstGeom>
        </p:spPr>
      </p:pic>
      <p:pic>
        <p:nvPicPr>
          <p:cNvPr id="19" name="Рисунок 18" descr="0_75db3_c809b474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2857496"/>
            <a:ext cx="1524003" cy="972314"/>
          </a:xfrm>
          <a:prstGeom prst="rect">
            <a:avLst/>
          </a:prstGeom>
        </p:spPr>
      </p:pic>
      <p:pic>
        <p:nvPicPr>
          <p:cNvPr id="20" name="Рисунок 19" descr="0_75db3_c809b474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4286256"/>
            <a:ext cx="1524003" cy="972314"/>
          </a:xfrm>
          <a:prstGeom prst="rect">
            <a:avLst/>
          </a:prstGeom>
        </p:spPr>
      </p:pic>
      <p:pic>
        <p:nvPicPr>
          <p:cNvPr id="21" name="Рисунок 20" descr="0_75db3_c809b474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5715016"/>
            <a:ext cx="1524003" cy="9723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066/16969765.145/0_75db3_c809b474_L.pn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2357430"/>
            <a:ext cx="7929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980728"/>
            <a:ext cx="626469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Основные направления формирования основ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аграрно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–промышленного профиля детей дошкольного возраста: растениеводство, животноводство, промышленные отрасли, введение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агробизнес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916832"/>
            <a:ext cx="7715304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527418"/>
              <a:chOff x="539552" y="-815361"/>
              <a:chExt cx="7992888" cy="565951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444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Вы можете использовать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данное оформление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для создания своих презентаций,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но в своей презентации вы должны указать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источник шаблона: </a:t>
                </a:r>
              </a:p>
              <a:p>
                <a:pPr algn="ctr">
                  <a:defRPr/>
                </a:pPr>
                <a:endParaRPr lang="ru-RU" sz="800" dirty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ctr">
                  <a:defRPr/>
                </a:pPr>
                <a:r>
                  <a:rPr lang="ru-RU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>
                  <a:defRPr/>
                </a:pPr>
                <a:r>
                  <a:rPr lang="ru-RU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http://linda6035.ucoz.ru/</a:t>
                </a:r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4481068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СПАСИБО АВТОРАМ ФОНОВ И КАРТИНОК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12552" y="285728"/>
            <a:ext cx="6637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Шнуровка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img-fotki.yandex.ru/get/9066/16969765.145/0_75db3_c809b474_L.png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705678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Ознакомление с трудом взрослых и ознакомление с окружающим миром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интереса  к профессиям сельского хозяйства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агроном,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агрохимик,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агроэколог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агроном по защите растений,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садовод и садовник,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виноградарь,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овощевод,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полевод,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почвовед,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Рисовод,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Конюх,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Первое направление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агро-промышленного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профиля  - Растениеводство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01008"/>
            <a:ext cx="3733981" cy="318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3717032"/>
            <a:ext cx="3384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3.Формирование уважительного отношения к хлебу и людям, его производящим.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4.Расширять представление об овощах: о многообразии их сортов, условиях и местах произрастания.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124744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1.Познакомить с сельскохозяйственными–зерновыми ресурсами своего города, региона.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2.Расширятькругозордетей,знаниямиопрофессияхработниковсельскогохозяйства. Формирование знаний детей о труде овощеводов и людей других  профессий, участвующих в процессе выращивания и хранения овощей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 отрасли «Растениеводство»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916832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Сельскохозяйственные зерновые ресурсы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Технические процессы обработки почвы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Плодоводство. Ягодные культуры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Защита растений от вредителей и болезней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89040"/>
            <a:ext cx="3600554" cy="269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54868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Второе направление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агро-промышленного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профиля  - Животноводство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484784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Уточнять и расширять знания о труде животновода, доярки, птицевода, ветеринара.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Подвести детей к пониманию важности любого труда, взаимосвязи и взаимопомощи между людьми разных профессий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052736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направления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Кормовые культуры и виды кормов для сельскохозяйственных животных. Кормление сельскохозяйственных животных. Зоогигиена сельскохозяйственных животных. Механизация процессов в животноводстве, например,«Технология машинного доения коров». Разведение сельскохозяйственных животных (коровы, лошади,  свиньи, овцы). Скотоводство. Биологические и хозяйственные особенности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крупногорогатого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скота. Овцеводство и козоводство. Коневодство. Рабочие и спортивные лошади. Свиноводство. Птицеводство. Технология производства мяса птицы и пищевых яиц.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404664"/>
            <a:ext cx="3718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«Животноводство»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4550430" cy="244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Третье направление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агро-промышленного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профиля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промышленные отрасти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268760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 современной сельскохозяйственной техникой и оборудованием.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 детей представлений о профессиях промышленной отрасли агропромышленного комплекса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7272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Содержание направления  «Промышленные отрасли»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484784"/>
            <a:ext cx="72728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Современная сельскохозяйственная техника и оборудование. Виды оборудования, применяемые 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агропроизводстве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Их назначение и современные тенденции модернизации. Технологии и виды оборудования, применяемые 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агропроизводстве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Их назначение и современные тенденции модернизации</a:t>
            </a:r>
          </a:p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Отрасли промышленности, обеспечивающие агропромышленный комплекс средствами производства:</a:t>
            </a:r>
          </a:p>
          <a:p>
            <a:pPr marL="274638" indent="-274638" algn="just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тракторное и сельскохозяйственное машиностроение;</a:t>
            </a:r>
          </a:p>
          <a:p>
            <a:pPr marL="274638" indent="-274638" algn="just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машиностроение для пищевой и лёгкой промышленности;</a:t>
            </a:r>
          </a:p>
          <a:p>
            <a:pPr marL="274638" indent="-274638" algn="just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производство минеральных удобрений и химических средств защиты растений;</a:t>
            </a:r>
          </a:p>
          <a:p>
            <a:pPr marL="274638" indent="-274638" algn="just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ремонт оборудования и техники;</a:t>
            </a:r>
          </a:p>
          <a:p>
            <a:pPr marL="274638" indent="-274638" algn="just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сельскохозяйственное строительство.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05064"/>
            <a:ext cx="4040471" cy="24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40466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Четвертое направление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агро-промышленного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профиля  - введение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агробизнес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268760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1.Познакомить детей с рынком труда по сельскохозяйственному направлению.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2.Рассмотреть условия создания различных типов хозяйств в зависимости от наличия фермерских ресурсов: земельных, трудовых, почвенно-климатических, водных.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3.Дать представления об особенностях организации предпринимательской деятельности</a:t>
            </a:r>
            <a:r>
              <a:rPr lang="ru-RU" sz="2100" dirty="0" smtClean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B0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483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2014-05-31T12:02:14Z</dcterms:created>
  <dcterms:modified xsi:type="dcterms:W3CDTF">2025-03-23T12:52:47Z</dcterms:modified>
</cp:coreProperties>
</file>