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23" r:id="rId2"/>
    <p:sldMasterId id="2147483735" r:id="rId3"/>
    <p:sldMasterId id="2147483752" r:id="rId4"/>
    <p:sldMasterId id="2147483769" r:id="rId5"/>
    <p:sldMasterId id="2147483786" r:id="rId6"/>
    <p:sldMasterId id="2147483803" r:id="rId7"/>
    <p:sldMasterId id="2147483837" r:id="rId8"/>
  </p:sldMasterIdLst>
  <p:notesMasterIdLst>
    <p:notesMasterId r:id="rId34"/>
  </p:notesMasterIdLst>
  <p:sldIdLst>
    <p:sldId id="262" r:id="rId9"/>
    <p:sldId id="264" r:id="rId10"/>
    <p:sldId id="267" r:id="rId11"/>
    <p:sldId id="265" r:id="rId12"/>
    <p:sldId id="268" r:id="rId13"/>
    <p:sldId id="270"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100DD-BBF8-4204-8685-A11F957EEEF9}" type="datetimeFigureOut">
              <a:rPr lang="ru-RU" smtClean="0"/>
              <a:t>29.05.2025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69D3CB-E989-4F2A-98C9-717224663B90}" type="slidenum">
              <a:rPr lang="ru-RU" smtClean="0"/>
              <a:t>‹#›</a:t>
            </a:fld>
            <a:endParaRPr lang="ru-RU"/>
          </a:p>
        </p:txBody>
      </p:sp>
    </p:spTree>
    <p:extLst>
      <p:ext uri="{BB962C8B-B14F-4D97-AF65-F5344CB8AC3E}">
        <p14:creationId xmlns:p14="http://schemas.microsoft.com/office/powerpoint/2010/main" val="399152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1006217 w 8042"/>
              <a:gd name="T1" fmla="*/ 781050 h 10000"/>
              <a:gd name="T2" fmla="*/ 1034327 w 8042"/>
              <a:gd name="T3" fmla="*/ 771677 h 10000"/>
              <a:gd name="T4" fmla="*/ 1039012 w 8042"/>
              <a:gd name="T5" fmla="*/ 766991 h 10000"/>
              <a:gd name="T6" fmla="*/ 1395413 w 8042"/>
              <a:gd name="T7" fmla="*/ 410832 h 10000"/>
              <a:gd name="T8" fmla="*/ 1395413 w 8042"/>
              <a:gd name="T9" fmla="*/ 368734 h 10000"/>
              <a:gd name="T10" fmla="*/ 1039012 w 8042"/>
              <a:gd name="T11" fmla="*/ 17261 h 10000"/>
              <a:gd name="T12" fmla="*/ 1034327 w 8042"/>
              <a:gd name="T13" fmla="*/ 12497 h 10000"/>
              <a:gd name="T14" fmla="*/ 1006217 w 8042"/>
              <a:gd name="T15" fmla="*/ 3202 h 10000"/>
              <a:gd name="T16" fmla="*/ 3123 w 8042"/>
              <a:gd name="T17" fmla="*/ 0 h 10000"/>
              <a:gd name="T18" fmla="*/ 0 w 8042"/>
              <a:gd name="T19" fmla="*/ 780347 h 10000"/>
              <a:gd name="T20" fmla="*/ 1006217 w 8042"/>
              <a:gd name="T21" fmla="*/ 78105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432A7613-53BC-43A3-90E9-B918AE9076CF}"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423863" y="4529138"/>
            <a:ext cx="584200" cy="365125"/>
          </a:xfrm>
        </p:spPr>
        <p:txBody>
          <a:bodyPr/>
          <a:lstStyle>
            <a:lvl1pPr>
              <a:defRPr smtClean="0"/>
            </a:lvl1pPr>
          </a:lstStyle>
          <a:p>
            <a:pPr>
              <a:defRPr/>
            </a:pPr>
            <a:fld id="{C545DDB3-D042-4BE0-B2D9-C8B7C966983D}" type="slidenum">
              <a:rPr lang="en-US" altLang="ru-RU"/>
              <a:pPr>
                <a:defRPr/>
              </a:pPr>
              <a:t>‹#›</a:t>
            </a:fld>
            <a:endParaRPr lang="en-US" altLang="ru-RU"/>
          </a:p>
        </p:txBody>
      </p:sp>
    </p:spTree>
    <p:extLst>
      <p:ext uri="{BB962C8B-B14F-4D97-AF65-F5344CB8AC3E}">
        <p14:creationId xmlns:p14="http://schemas.microsoft.com/office/powerpoint/2010/main" val="321845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DEC82B29-CBEC-4176-A0F9-0F41950D1736}"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smtClean="0"/>
            </a:lvl1pPr>
          </a:lstStyle>
          <a:p>
            <a:pPr>
              <a:defRPr/>
            </a:pPr>
            <a:fld id="{49594499-1F44-472C-B656-2A92DAC95959}" type="slidenum">
              <a:rPr lang="en-US" altLang="ru-RU"/>
              <a:pPr>
                <a:defRPr/>
              </a:pPr>
              <a:t>‹#›</a:t>
            </a:fld>
            <a:endParaRPr lang="en-US" altLang="ru-RU"/>
          </a:p>
        </p:txBody>
      </p:sp>
    </p:spTree>
    <p:extLst>
      <p:ext uri="{BB962C8B-B14F-4D97-AF65-F5344CB8AC3E}">
        <p14:creationId xmlns:p14="http://schemas.microsoft.com/office/powerpoint/2010/main" val="4619824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C5CFD32C-87B1-4FB8-B5FF-78CB87B9A288}"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B14DF5F6-1AE8-4F35-B481-027B380BABC8}" type="slidenum">
              <a:rPr lang="en-US" altLang="ru-RU"/>
              <a:pPr>
                <a:defRPr/>
              </a:pPr>
              <a:t>‹#›</a:t>
            </a:fld>
            <a:endParaRPr lang="en-US" altLang="ru-RU"/>
          </a:p>
        </p:txBody>
      </p:sp>
    </p:spTree>
    <p:extLst>
      <p:ext uri="{BB962C8B-B14F-4D97-AF65-F5344CB8AC3E}">
        <p14:creationId xmlns:p14="http://schemas.microsoft.com/office/powerpoint/2010/main" val="1687582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BC722CF-ED73-4740-AECF-BD81B63EE5C7}"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1F29CC-C5E1-49A0-B8EC-FAF40A1FDDE1}" type="slidenum">
              <a:rPr lang="en-US" altLang="ru-RU"/>
              <a:pPr>
                <a:defRPr/>
              </a:pPr>
              <a:t>‹#›</a:t>
            </a:fld>
            <a:endParaRPr lang="en-US" altLang="ru-RU"/>
          </a:p>
        </p:txBody>
      </p:sp>
    </p:spTree>
    <p:extLst>
      <p:ext uri="{BB962C8B-B14F-4D97-AF65-F5344CB8AC3E}">
        <p14:creationId xmlns:p14="http://schemas.microsoft.com/office/powerpoint/2010/main" val="22558246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a:defRPr/>
            </a:lvl1pPr>
          </a:lstStyle>
          <a:p>
            <a:pPr>
              <a:defRPr/>
            </a:pPr>
            <a:fld id="{1F7AE238-0059-4983-A2BF-7E993B528578}"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pPr>
              <a:defRPr/>
            </a:pPr>
            <a:fld id="{F72AD402-EA53-4820-B3DC-D4C5027DE405}" type="slidenum">
              <a:rPr lang="en-US" altLang="ru-RU"/>
              <a:pPr>
                <a:defRPr/>
              </a:pPr>
              <a:t>‹#›</a:t>
            </a:fld>
            <a:endParaRPr lang="en-US" altLang="ru-RU"/>
          </a:p>
        </p:txBody>
      </p:sp>
    </p:spTree>
    <p:extLst>
      <p:ext uri="{BB962C8B-B14F-4D97-AF65-F5344CB8AC3E}">
        <p14:creationId xmlns:p14="http://schemas.microsoft.com/office/powerpoint/2010/main" val="4173685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3BC14B53-5B63-4036-879C-DE43607924E2}"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92950318-9125-43A6-9123-3586C7189006}" type="slidenum">
              <a:rPr lang="en-US" altLang="ru-RU"/>
              <a:pPr>
                <a:defRPr/>
              </a:pPr>
              <a:t>‹#›</a:t>
            </a:fld>
            <a:endParaRPr lang="en-US" altLang="ru-RU"/>
          </a:p>
        </p:txBody>
      </p:sp>
    </p:spTree>
    <p:extLst>
      <p:ext uri="{BB962C8B-B14F-4D97-AF65-F5344CB8AC3E}">
        <p14:creationId xmlns:p14="http://schemas.microsoft.com/office/powerpoint/2010/main" val="5559619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a:defRPr/>
            </a:lvl1pPr>
          </a:lstStyle>
          <a:p>
            <a:pPr>
              <a:defRPr/>
            </a:pPr>
            <a:fld id="{60176A55-14BC-4DEF-AA35-7940C4461456}"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pPr>
              <a:defRPr/>
            </a:pPr>
            <a:fld id="{F9CBCA59-B089-4628-BE8F-741BDCA63630}" type="slidenum">
              <a:rPr lang="en-US" altLang="ru-RU"/>
              <a:pPr>
                <a:defRPr/>
              </a:pPr>
              <a:t>‹#›</a:t>
            </a:fld>
            <a:endParaRPr lang="en-US" altLang="ru-RU"/>
          </a:p>
        </p:txBody>
      </p:sp>
    </p:spTree>
    <p:extLst>
      <p:ext uri="{BB962C8B-B14F-4D97-AF65-F5344CB8AC3E}">
        <p14:creationId xmlns:p14="http://schemas.microsoft.com/office/powerpoint/2010/main" val="32086360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a:defRPr/>
            </a:lvl1pPr>
          </a:lstStyle>
          <a:p>
            <a:pPr>
              <a:defRPr/>
            </a:pPr>
            <a:fld id="{48ADCC88-49EE-4337-BD47-8FE7029FD7D6}"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pPr>
              <a:defRPr/>
            </a:pPr>
            <a:fld id="{E5692326-25CA-4F7A-A8E5-B6F5B4B212E0}" type="slidenum">
              <a:rPr lang="en-US" altLang="ru-RU"/>
              <a:pPr>
                <a:defRPr/>
              </a:pPr>
              <a:t>‹#›</a:t>
            </a:fld>
            <a:endParaRPr lang="en-US" altLang="ru-RU"/>
          </a:p>
        </p:txBody>
      </p:sp>
    </p:spTree>
    <p:extLst>
      <p:ext uri="{BB962C8B-B14F-4D97-AF65-F5344CB8AC3E}">
        <p14:creationId xmlns:p14="http://schemas.microsoft.com/office/powerpoint/2010/main" val="15212876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71F5C649-9762-4501-9F8D-080FBEF07305}"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74B01D-8C13-4EF8-9311-2FE711CE01E7}" type="slidenum">
              <a:rPr lang="en-US" altLang="ru-RU"/>
              <a:pPr>
                <a:defRPr/>
              </a:pPr>
              <a:t>‹#›</a:t>
            </a:fld>
            <a:endParaRPr lang="en-US" altLang="ru-RU"/>
          </a:p>
        </p:txBody>
      </p:sp>
    </p:spTree>
    <p:extLst>
      <p:ext uri="{BB962C8B-B14F-4D97-AF65-F5344CB8AC3E}">
        <p14:creationId xmlns:p14="http://schemas.microsoft.com/office/powerpoint/2010/main" val="14990277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85324341-F1E2-481F-A832-215A3B4B08D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04821C-5694-4358-AC6D-332EE594B238}" type="slidenum">
              <a:rPr lang="en-US" altLang="ru-RU"/>
              <a:pPr>
                <a:defRPr/>
              </a:pPr>
              <a:t>‹#›</a:t>
            </a:fld>
            <a:endParaRPr lang="en-US" altLang="ru-RU"/>
          </a:p>
        </p:txBody>
      </p:sp>
    </p:spTree>
    <p:extLst>
      <p:ext uri="{BB962C8B-B14F-4D97-AF65-F5344CB8AC3E}">
        <p14:creationId xmlns:p14="http://schemas.microsoft.com/office/powerpoint/2010/main" val="20569745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2147483647 w 8042"/>
              <a:gd name="T1" fmla="*/ 2147483647 h 10000"/>
              <a:gd name="T2" fmla="*/ 2147483647 w 8042"/>
              <a:gd name="T3" fmla="*/ 2147483647 h 10000"/>
              <a:gd name="T4" fmla="*/ 2147483647 w 8042"/>
              <a:gd name="T5" fmla="*/ 2147483647 h 10000"/>
              <a:gd name="T6" fmla="*/ 2147483647 w 8042"/>
              <a:gd name="T7" fmla="*/ 2147483647 h 10000"/>
              <a:gd name="T8" fmla="*/ 2147483647 w 8042"/>
              <a:gd name="T9" fmla="*/ 2147483647 h 10000"/>
              <a:gd name="T10" fmla="*/ 2147483647 w 8042"/>
              <a:gd name="T11" fmla="*/ 105298818 h 10000"/>
              <a:gd name="T12" fmla="*/ 2147483647 w 8042"/>
              <a:gd name="T13" fmla="*/ 76236572 h 10000"/>
              <a:gd name="T14" fmla="*/ 2147483647 w 8042"/>
              <a:gd name="T15" fmla="*/ 19533436 h 10000"/>
              <a:gd name="T16" fmla="*/ 94026232 w 8042"/>
              <a:gd name="T17" fmla="*/ 0 h 10000"/>
              <a:gd name="T18" fmla="*/ 0 w 8042"/>
              <a:gd name="T19" fmla="*/ 2147483647 h 10000"/>
              <a:gd name="T20" fmla="*/ 2147483647 w 8042"/>
              <a:gd name="T21" fmla="*/ 2147483647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CD7A2FF7-4E64-4F83-BD07-800490017F1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pPr>
              <a:defRPr/>
            </a:pPr>
            <a:fld id="{38C90436-EF0C-4D39-9FF0-6255F83E5199}" type="slidenum">
              <a:rPr lang="en-US" altLang="ru-RU"/>
              <a:pPr>
                <a:defRPr/>
              </a:pPr>
              <a:t>‹#›</a:t>
            </a:fld>
            <a:endParaRPr lang="en-US" altLang="ru-RU"/>
          </a:p>
        </p:txBody>
      </p:sp>
    </p:spTree>
    <p:extLst>
      <p:ext uri="{BB962C8B-B14F-4D97-AF65-F5344CB8AC3E}">
        <p14:creationId xmlns:p14="http://schemas.microsoft.com/office/powerpoint/2010/main" val="12638527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FA171674-C308-442B-8467-10DFBF8C758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26B1BA-CAB8-43F1-912F-FC9B3B45A4FC}" type="slidenum">
              <a:rPr lang="en-US" altLang="ru-RU"/>
              <a:pPr>
                <a:defRPr/>
              </a:pPr>
              <a:t>‹#›</a:t>
            </a:fld>
            <a:endParaRPr lang="en-US" altLang="ru-RU"/>
          </a:p>
        </p:txBody>
      </p:sp>
    </p:spTree>
    <p:extLst>
      <p:ext uri="{BB962C8B-B14F-4D97-AF65-F5344CB8AC3E}">
        <p14:creationId xmlns:p14="http://schemas.microsoft.com/office/powerpoint/2010/main" val="2594147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a:defRPr/>
            </a:lvl1pPr>
          </a:lstStyle>
          <a:p>
            <a:pPr>
              <a:defRPr/>
            </a:pPr>
            <a:fld id="{49E42FF0-36A9-447F-A398-B7B24316F99B}"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6"/>
          </p:nvPr>
        </p:nvSpPr>
        <p:spPr>
          <a:xfrm>
            <a:off x="511175" y="3244850"/>
            <a:ext cx="585788" cy="365125"/>
          </a:xfrm>
        </p:spPr>
        <p:txBody>
          <a:bodyPr/>
          <a:lstStyle>
            <a:lvl1pPr>
              <a:defRPr smtClean="0"/>
            </a:lvl1pPr>
          </a:lstStyle>
          <a:p>
            <a:pPr>
              <a:defRPr/>
            </a:pPr>
            <a:fld id="{7D03E78A-CC0B-4DAD-B581-8E35A3177515}" type="slidenum">
              <a:rPr lang="en-US" altLang="ru-RU"/>
              <a:pPr>
                <a:defRPr/>
              </a:pPr>
              <a:t>‹#›</a:t>
            </a:fld>
            <a:endParaRPr lang="en-US" altLang="ru-RU"/>
          </a:p>
        </p:txBody>
      </p:sp>
    </p:spTree>
    <p:extLst>
      <p:ext uri="{BB962C8B-B14F-4D97-AF65-F5344CB8AC3E}">
        <p14:creationId xmlns:p14="http://schemas.microsoft.com/office/powerpoint/2010/main" val="40915004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07B679E-F368-4E66-A210-FF47109D838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2C5F56-083F-41E2-B5D2-6185799E8DE9}" type="slidenum">
              <a:rPr lang="en-US" altLang="ru-RU"/>
              <a:pPr>
                <a:defRPr/>
              </a:pPr>
              <a:t>‹#›</a:t>
            </a:fld>
            <a:endParaRPr lang="en-US" altLang="ru-RU"/>
          </a:p>
        </p:txBody>
      </p:sp>
    </p:spTree>
    <p:extLst>
      <p:ext uri="{BB962C8B-B14F-4D97-AF65-F5344CB8AC3E}">
        <p14:creationId xmlns:p14="http://schemas.microsoft.com/office/powerpoint/2010/main" val="41944246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fld id="{56FF6120-7352-40B0-BFF6-22605024BE7C}"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BF256A-F52D-416E-920B-32917D4A1FA3}" type="slidenum">
              <a:rPr lang="en-US" altLang="ru-RU"/>
              <a:pPr>
                <a:defRPr/>
              </a:pPr>
              <a:t>‹#›</a:t>
            </a:fld>
            <a:endParaRPr lang="en-US" altLang="ru-RU"/>
          </a:p>
        </p:txBody>
      </p:sp>
    </p:spTree>
    <p:extLst>
      <p:ext uri="{BB962C8B-B14F-4D97-AF65-F5344CB8AC3E}">
        <p14:creationId xmlns:p14="http://schemas.microsoft.com/office/powerpoint/2010/main" val="5081769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fld id="{7F4391AE-2EDA-4360-B3A2-09A755641EAB}"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a:lvl1pPr>
          </a:lstStyle>
          <a:p>
            <a:pPr>
              <a:defRPr/>
            </a:pPr>
            <a:fld id="{96AD9A26-3FA1-4D0D-8C7D-46645365C0E7}" type="slidenum">
              <a:rPr lang="en-US" altLang="ru-RU"/>
              <a:pPr>
                <a:defRPr/>
              </a:pPr>
              <a:t>‹#›</a:t>
            </a:fld>
            <a:endParaRPr lang="en-US" altLang="ru-RU"/>
          </a:p>
        </p:txBody>
      </p:sp>
    </p:spTree>
    <p:extLst>
      <p:ext uri="{BB962C8B-B14F-4D97-AF65-F5344CB8AC3E}">
        <p14:creationId xmlns:p14="http://schemas.microsoft.com/office/powerpoint/2010/main" val="38224685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8A524834-7E5F-4E5E-92B5-47EADBD42437}" type="datetimeFigureOut">
              <a:rPr lang="en-US">
                <a:solidFill>
                  <a:prstClr val="black">
                    <a:tint val="75000"/>
                  </a:prstClr>
                </a:solidFill>
              </a:rPr>
              <a:pPr>
                <a:defRPr/>
              </a:pPr>
              <a:t>5/29/2025</a:t>
            </a:fld>
            <a:endParaRPr lang="en-US">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57DF4E40-ACC0-4B38-B569-99F15E0C448E}" type="slidenum">
              <a:rPr lang="en-US" altLang="ru-RU"/>
              <a:pPr>
                <a:defRPr/>
              </a:pPr>
              <a:t>‹#›</a:t>
            </a:fld>
            <a:endParaRPr lang="en-US" altLang="ru-RU"/>
          </a:p>
        </p:txBody>
      </p:sp>
    </p:spTree>
    <p:extLst>
      <p:ext uri="{BB962C8B-B14F-4D97-AF65-F5344CB8AC3E}">
        <p14:creationId xmlns:p14="http://schemas.microsoft.com/office/powerpoint/2010/main" val="21933886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3" name="Date Placeholder 1"/>
          <p:cNvSpPr>
            <a:spLocks noGrp="1"/>
          </p:cNvSpPr>
          <p:nvPr>
            <p:ph type="dt" sz="half" idx="10"/>
          </p:nvPr>
        </p:nvSpPr>
        <p:spPr/>
        <p:txBody>
          <a:bodyPr/>
          <a:lstStyle>
            <a:lvl1pPr>
              <a:defRPr/>
            </a:lvl1pPr>
          </a:lstStyle>
          <a:p>
            <a:pPr>
              <a:defRPr/>
            </a:pPr>
            <a:fld id="{971309CE-7487-4773-853F-E81279B9BC34}" type="datetimeFigureOut">
              <a:rPr lang="en-US">
                <a:solidFill>
                  <a:prstClr val="black">
                    <a:tint val="75000"/>
                  </a:prstClr>
                </a:solidFill>
              </a:rPr>
              <a:pPr>
                <a:defRPr/>
              </a:pPr>
              <a:t>5/29/2025</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9D178CC4-0988-409F-838F-A81E75099071}" type="slidenum">
              <a:rPr lang="en-US" altLang="ru-RU"/>
              <a:pPr>
                <a:defRPr/>
              </a:pPr>
              <a:t>‹#›</a:t>
            </a:fld>
            <a:endParaRPr lang="en-US" altLang="ru-RU"/>
          </a:p>
        </p:txBody>
      </p:sp>
    </p:spTree>
    <p:extLst>
      <p:ext uri="{BB962C8B-B14F-4D97-AF65-F5344CB8AC3E}">
        <p14:creationId xmlns:p14="http://schemas.microsoft.com/office/powerpoint/2010/main" val="17775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26C76169-98EE-4E64-A8C4-A21A03BED81E}"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2D48CA9-F724-477D-B4C3-308C093B3F07}" type="slidenum">
              <a:rPr lang="en-US" altLang="ru-RU"/>
              <a:pPr>
                <a:defRPr/>
              </a:pPr>
              <a:t>‹#›</a:t>
            </a:fld>
            <a:endParaRPr lang="en-US" altLang="ru-RU"/>
          </a:p>
        </p:txBody>
      </p:sp>
    </p:spTree>
    <p:extLst>
      <p:ext uri="{BB962C8B-B14F-4D97-AF65-F5344CB8AC3E}">
        <p14:creationId xmlns:p14="http://schemas.microsoft.com/office/powerpoint/2010/main" val="4005819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C5CFD32C-87B1-4FB8-B5FF-78CB87B9A288}"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B14DF5F6-1AE8-4F35-B481-027B380BABC8}" type="slidenum">
              <a:rPr lang="en-US" altLang="ru-RU"/>
              <a:pPr>
                <a:defRPr/>
              </a:pPr>
              <a:t>‹#›</a:t>
            </a:fld>
            <a:endParaRPr lang="en-US" altLang="ru-RU"/>
          </a:p>
        </p:txBody>
      </p:sp>
    </p:spTree>
    <p:extLst>
      <p:ext uri="{BB962C8B-B14F-4D97-AF65-F5344CB8AC3E}">
        <p14:creationId xmlns:p14="http://schemas.microsoft.com/office/powerpoint/2010/main" val="30308010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BC722CF-ED73-4740-AECF-BD81B63EE5C7}"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1F29CC-C5E1-49A0-B8EC-FAF40A1FDDE1}" type="slidenum">
              <a:rPr lang="en-US" altLang="ru-RU"/>
              <a:pPr>
                <a:defRPr/>
              </a:pPr>
              <a:t>‹#›</a:t>
            </a:fld>
            <a:endParaRPr lang="en-US" altLang="ru-RU"/>
          </a:p>
        </p:txBody>
      </p:sp>
    </p:spTree>
    <p:extLst>
      <p:ext uri="{BB962C8B-B14F-4D97-AF65-F5344CB8AC3E}">
        <p14:creationId xmlns:p14="http://schemas.microsoft.com/office/powerpoint/2010/main" val="42850879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a:defRPr/>
            </a:lvl1pPr>
          </a:lstStyle>
          <a:p>
            <a:pPr>
              <a:defRPr/>
            </a:pPr>
            <a:fld id="{1F7AE238-0059-4983-A2BF-7E993B528578}"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pPr>
              <a:defRPr/>
            </a:pPr>
            <a:fld id="{F72AD402-EA53-4820-B3DC-D4C5027DE405}" type="slidenum">
              <a:rPr lang="en-US" altLang="ru-RU"/>
              <a:pPr>
                <a:defRPr/>
              </a:pPr>
              <a:t>‹#›</a:t>
            </a:fld>
            <a:endParaRPr lang="en-US" altLang="ru-RU"/>
          </a:p>
        </p:txBody>
      </p:sp>
    </p:spTree>
    <p:extLst>
      <p:ext uri="{BB962C8B-B14F-4D97-AF65-F5344CB8AC3E}">
        <p14:creationId xmlns:p14="http://schemas.microsoft.com/office/powerpoint/2010/main" val="25244139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3BC14B53-5B63-4036-879C-DE43607924E2}"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92950318-9125-43A6-9123-3586C7189006}" type="slidenum">
              <a:rPr lang="en-US" altLang="ru-RU"/>
              <a:pPr>
                <a:defRPr/>
              </a:pPr>
              <a:t>‹#›</a:t>
            </a:fld>
            <a:endParaRPr lang="en-US" altLang="ru-RU"/>
          </a:p>
        </p:txBody>
      </p:sp>
    </p:spTree>
    <p:extLst>
      <p:ext uri="{BB962C8B-B14F-4D97-AF65-F5344CB8AC3E}">
        <p14:creationId xmlns:p14="http://schemas.microsoft.com/office/powerpoint/2010/main" val="328956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9BEE9C5D-801D-49D0-B9A6-831EF8E4434B}"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smtClean="0"/>
            </a:lvl1pPr>
          </a:lstStyle>
          <a:p>
            <a:pPr>
              <a:defRPr/>
            </a:pPr>
            <a:fld id="{80248814-090D-4DD6-943D-8D698DABDB7F}" type="slidenum">
              <a:rPr lang="en-US" altLang="ru-RU"/>
              <a:pPr>
                <a:defRPr/>
              </a:pPr>
              <a:t>‹#›</a:t>
            </a:fld>
            <a:endParaRPr lang="en-US" altLang="ru-RU"/>
          </a:p>
        </p:txBody>
      </p:sp>
    </p:spTree>
    <p:extLst>
      <p:ext uri="{BB962C8B-B14F-4D97-AF65-F5344CB8AC3E}">
        <p14:creationId xmlns:p14="http://schemas.microsoft.com/office/powerpoint/2010/main" val="33401768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a:defRPr/>
            </a:lvl1pPr>
          </a:lstStyle>
          <a:p>
            <a:pPr>
              <a:defRPr/>
            </a:pPr>
            <a:fld id="{60176A55-14BC-4DEF-AA35-7940C4461456}"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pPr>
              <a:defRPr/>
            </a:pPr>
            <a:fld id="{F9CBCA59-B089-4628-BE8F-741BDCA63630}" type="slidenum">
              <a:rPr lang="en-US" altLang="ru-RU"/>
              <a:pPr>
                <a:defRPr/>
              </a:pPr>
              <a:t>‹#›</a:t>
            </a:fld>
            <a:endParaRPr lang="en-US" altLang="ru-RU"/>
          </a:p>
        </p:txBody>
      </p:sp>
    </p:spTree>
    <p:extLst>
      <p:ext uri="{BB962C8B-B14F-4D97-AF65-F5344CB8AC3E}">
        <p14:creationId xmlns:p14="http://schemas.microsoft.com/office/powerpoint/2010/main" val="1697823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a:defRPr/>
            </a:lvl1pPr>
          </a:lstStyle>
          <a:p>
            <a:pPr>
              <a:defRPr/>
            </a:pPr>
            <a:fld id="{48ADCC88-49EE-4337-BD47-8FE7029FD7D6}"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pPr>
              <a:defRPr/>
            </a:pPr>
            <a:fld id="{E5692326-25CA-4F7A-A8E5-B6F5B4B212E0}" type="slidenum">
              <a:rPr lang="en-US" altLang="ru-RU"/>
              <a:pPr>
                <a:defRPr/>
              </a:pPr>
              <a:t>‹#›</a:t>
            </a:fld>
            <a:endParaRPr lang="en-US" altLang="ru-RU"/>
          </a:p>
        </p:txBody>
      </p:sp>
    </p:spTree>
    <p:extLst>
      <p:ext uri="{BB962C8B-B14F-4D97-AF65-F5344CB8AC3E}">
        <p14:creationId xmlns:p14="http://schemas.microsoft.com/office/powerpoint/2010/main" val="31293570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71F5C649-9762-4501-9F8D-080FBEF07305}"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74B01D-8C13-4EF8-9311-2FE711CE01E7}" type="slidenum">
              <a:rPr lang="en-US" altLang="ru-RU"/>
              <a:pPr>
                <a:defRPr/>
              </a:pPr>
              <a:t>‹#›</a:t>
            </a:fld>
            <a:endParaRPr lang="en-US" altLang="ru-RU"/>
          </a:p>
        </p:txBody>
      </p:sp>
    </p:spTree>
    <p:extLst>
      <p:ext uri="{BB962C8B-B14F-4D97-AF65-F5344CB8AC3E}">
        <p14:creationId xmlns:p14="http://schemas.microsoft.com/office/powerpoint/2010/main" val="6363575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85324341-F1E2-481F-A832-215A3B4B08D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04821C-5694-4358-AC6D-332EE594B238}" type="slidenum">
              <a:rPr lang="en-US" altLang="ru-RU"/>
              <a:pPr>
                <a:defRPr/>
              </a:pPr>
              <a:t>‹#›</a:t>
            </a:fld>
            <a:endParaRPr lang="en-US" altLang="ru-RU"/>
          </a:p>
        </p:txBody>
      </p:sp>
    </p:spTree>
    <p:extLst>
      <p:ext uri="{BB962C8B-B14F-4D97-AF65-F5344CB8AC3E}">
        <p14:creationId xmlns:p14="http://schemas.microsoft.com/office/powerpoint/2010/main" val="270448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a:defRPr/>
            </a:lvl1pPr>
          </a:lstStyle>
          <a:p>
            <a:pPr>
              <a:defRPr/>
            </a:pPr>
            <a:fld id="{1D1BA858-244C-4BB8-964F-082DD0F09F9A}"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6"/>
          </p:nvPr>
        </p:nvSpPr>
        <p:spPr>
          <a:xfrm>
            <a:off x="511175" y="4983163"/>
            <a:ext cx="585788" cy="365125"/>
          </a:xfrm>
        </p:spPr>
        <p:txBody>
          <a:bodyPr/>
          <a:lstStyle>
            <a:lvl1pPr>
              <a:defRPr smtClean="0"/>
            </a:lvl1pPr>
          </a:lstStyle>
          <a:p>
            <a:pPr>
              <a:defRPr/>
            </a:pPr>
            <a:fld id="{7E2038A7-D7ED-4505-A277-9F025B4965E6}" type="slidenum">
              <a:rPr lang="en-US" altLang="ru-RU"/>
              <a:pPr>
                <a:defRPr/>
              </a:pPr>
              <a:t>‹#›</a:t>
            </a:fld>
            <a:endParaRPr lang="en-US" altLang="ru-RU"/>
          </a:p>
        </p:txBody>
      </p:sp>
    </p:spTree>
    <p:extLst>
      <p:ext uri="{BB962C8B-B14F-4D97-AF65-F5344CB8AC3E}">
        <p14:creationId xmlns:p14="http://schemas.microsoft.com/office/powerpoint/2010/main" val="1484281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a:defRPr/>
            </a:lvl1pPr>
          </a:lstStyle>
          <a:p>
            <a:pPr>
              <a:defRPr/>
            </a:pPr>
            <a:fld id="{0AE129D6-17AF-4B87-AD29-B1725161CF9D}"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6"/>
          </p:nvPr>
        </p:nvSpPr>
        <p:spPr>
          <a:xfrm>
            <a:off x="511175" y="4983163"/>
            <a:ext cx="585788" cy="365125"/>
          </a:xfrm>
        </p:spPr>
        <p:txBody>
          <a:bodyPr/>
          <a:lstStyle>
            <a:lvl1pPr>
              <a:defRPr smtClean="0"/>
            </a:lvl1pPr>
          </a:lstStyle>
          <a:p>
            <a:pPr>
              <a:defRPr/>
            </a:pPr>
            <a:fld id="{F5D2B042-CB1C-40E5-8250-5088D603EDFA}" type="slidenum">
              <a:rPr lang="en-US" altLang="ru-RU"/>
              <a:pPr>
                <a:defRPr/>
              </a:pPr>
              <a:t>‹#›</a:t>
            </a:fld>
            <a:endParaRPr lang="en-US" altLang="ru-RU"/>
          </a:p>
        </p:txBody>
      </p:sp>
    </p:spTree>
    <p:extLst>
      <p:ext uri="{BB962C8B-B14F-4D97-AF65-F5344CB8AC3E}">
        <p14:creationId xmlns:p14="http://schemas.microsoft.com/office/powerpoint/2010/main" val="3876431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0C737964-2277-446A-93CB-AFA8EDF2DBC9}"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EB5BAF6A-C1AF-497D-A21D-FD46B7ED01C6}" type="slidenum">
              <a:rPr lang="en-US" altLang="ru-RU"/>
              <a:pPr>
                <a:defRPr/>
              </a:pPr>
              <a:t>‹#›</a:t>
            </a:fld>
            <a:endParaRPr lang="en-US" altLang="ru-RU"/>
          </a:p>
        </p:txBody>
      </p:sp>
    </p:spTree>
    <p:extLst>
      <p:ext uri="{BB962C8B-B14F-4D97-AF65-F5344CB8AC3E}">
        <p14:creationId xmlns:p14="http://schemas.microsoft.com/office/powerpoint/2010/main" val="417857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DF382CEE-3E16-4274-B126-CD2C7AB5450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98EE9F98-D26B-4043-B0A3-9F0E6FF2235C}" type="slidenum">
              <a:rPr lang="en-US" altLang="ru-RU"/>
              <a:pPr>
                <a:defRPr/>
              </a:pPr>
              <a:t>‹#›</a:t>
            </a:fld>
            <a:endParaRPr lang="en-US" altLang="ru-RU"/>
          </a:p>
        </p:txBody>
      </p:sp>
    </p:spTree>
    <p:extLst>
      <p:ext uri="{BB962C8B-B14F-4D97-AF65-F5344CB8AC3E}">
        <p14:creationId xmlns:p14="http://schemas.microsoft.com/office/powerpoint/2010/main" val="3664688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5" name="Скругленный прямоугольник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Прямоугольник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Прямоугольник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Прямоугольник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Подзаголовок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8" name="Заголовок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ru-RU" smtClean="0"/>
              <a:t>Образец заголовка</a:t>
            </a:r>
            <a:endParaRPr lang="en-US"/>
          </a:p>
        </p:txBody>
      </p:sp>
      <p:sp>
        <p:nvSpPr>
          <p:cNvPr id="11" name="Дата 27"/>
          <p:cNvSpPr>
            <a:spLocks noGrp="1"/>
          </p:cNvSpPr>
          <p:nvPr>
            <p:ph type="dt" sz="half" idx="10"/>
          </p:nvPr>
        </p:nvSpPr>
        <p:spPr/>
        <p:txBody>
          <a:bodyPr/>
          <a:lstStyle>
            <a:lvl1pPr>
              <a:defRPr/>
            </a:lvl1pPr>
          </a:lstStyle>
          <a:p>
            <a:pPr>
              <a:defRPr/>
            </a:pPr>
            <a:fld id="{4D737FDA-B157-4224-92A0-93B7500F1E6E}" type="datetimeFigureOut">
              <a:rPr lang="en-US">
                <a:solidFill>
                  <a:srgbClr val="696464"/>
                </a:solidFill>
              </a:rPr>
              <a:pPr>
                <a:defRPr/>
              </a:pPr>
              <a:t>5/29/2025</a:t>
            </a:fld>
            <a:endParaRPr lang="en-US">
              <a:solidFill>
                <a:srgbClr val="696464"/>
              </a:solidFill>
            </a:endParaRPr>
          </a:p>
        </p:txBody>
      </p:sp>
      <p:sp>
        <p:nvSpPr>
          <p:cNvPr id="12" name="Нижний колонтитул 16"/>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13" name="Номер слайда 28"/>
          <p:cNvSpPr>
            <a:spLocks noGrp="1"/>
          </p:cNvSpPr>
          <p:nvPr>
            <p:ph type="sldNum" sz="quarter" idx="12"/>
          </p:nvPr>
        </p:nvSpPr>
        <p:spPr/>
        <p:txBody>
          <a:bodyPr/>
          <a:lstStyle>
            <a:lvl1pPr>
              <a:defRPr sz="1400">
                <a:solidFill>
                  <a:srgbClr val="FFFFFF"/>
                </a:solidFill>
              </a:defRPr>
            </a:lvl1pPr>
          </a:lstStyle>
          <a:p>
            <a:pPr>
              <a:defRPr/>
            </a:pPr>
            <a:fld id="{9D5597D1-ED19-49C3-B6BB-A637DE1EC4BD}" type="slidenum">
              <a:rPr lang="en-US" altLang="ru-RU"/>
              <a:pPr>
                <a:defRPr/>
              </a:pPr>
              <a:t>‹#›</a:t>
            </a:fld>
            <a:endParaRPr lang="en-US" altLang="ru-RU"/>
          </a:p>
        </p:txBody>
      </p:sp>
    </p:spTree>
    <p:extLst>
      <p:ext uri="{BB962C8B-B14F-4D97-AF65-F5344CB8AC3E}">
        <p14:creationId xmlns:p14="http://schemas.microsoft.com/office/powerpoint/2010/main" val="233727671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8" name="Объект 7"/>
          <p:cNvSpPr>
            <a:spLocks noGrp="1"/>
          </p:cNvSpPr>
          <p:nvPr>
            <p:ph sz="quarter" idx="1"/>
          </p:nvPr>
        </p:nvSpPr>
        <p:spPr>
          <a:xfrm>
            <a:off x="914400" y="1447800"/>
            <a:ext cx="77724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5CA3EBC7-4A2F-410F-805F-7E244409B8BC}" type="datetimeFigureOut">
              <a:rPr lang="en-US">
                <a:solidFill>
                  <a:srgbClr val="696464"/>
                </a:solidFill>
              </a:rPr>
              <a:pPr>
                <a:defRPr/>
              </a:pPr>
              <a:t>5/29/2025</a:t>
            </a:fld>
            <a:endParaRPr lang="en-US">
              <a:solidFill>
                <a:srgbClr val="696464"/>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Номер слайда 22"/>
          <p:cNvSpPr>
            <a:spLocks noGrp="1"/>
          </p:cNvSpPr>
          <p:nvPr>
            <p:ph type="sldNum" sz="quarter" idx="12"/>
          </p:nvPr>
        </p:nvSpPr>
        <p:spPr/>
        <p:txBody>
          <a:bodyPr/>
          <a:lstStyle>
            <a:lvl1pPr>
              <a:defRPr/>
            </a:lvl1pPr>
          </a:lstStyle>
          <a:p>
            <a:pPr>
              <a:defRPr/>
            </a:pPr>
            <a:fld id="{B0CB3448-3A5B-46FF-B60D-11795642DA8B}" type="slidenum">
              <a:rPr lang="en-US" altLang="ru-RU"/>
              <a:pPr>
                <a:defRPr/>
              </a:pPr>
              <a:t>‹#›</a:t>
            </a:fld>
            <a:endParaRPr lang="en-US" altLang="ru-RU"/>
          </a:p>
        </p:txBody>
      </p:sp>
    </p:spTree>
    <p:extLst>
      <p:ext uri="{BB962C8B-B14F-4D97-AF65-F5344CB8AC3E}">
        <p14:creationId xmlns:p14="http://schemas.microsoft.com/office/powerpoint/2010/main" val="3569778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5" name="Скругленный прямоугольник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Прямоугольник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Прямоугольник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Прямоугольник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Заголовок 1"/>
          <p:cNvSpPr>
            <a:spLocks noGrp="1"/>
          </p:cNvSpPr>
          <p:nvPr>
            <p:ph type="title"/>
          </p:nvPr>
        </p:nvSpPr>
        <p:spPr>
          <a:xfrm>
            <a:off x="722313" y="952500"/>
            <a:ext cx="7772400" cy="1362075"/>
          </a:xfrm>
        </p:spPr>
        <p:txBody>
          <a:bodyPr/>
          <a:lstStyle>
            <a:lvl1pPr algn="l">
              <a:buNone/>
              <a:defRPr sz="4000" b="0" cap="none"/>
            </a:lvl1pPr>
          </a:lstStyle>
          <a:p>
            <a:r>
              <a:rPr lang="ru-RU" smtClean="0"/>
              <a:t>Образец заголовка</a:t>
            </a:r>
            <a:endParaRPr lang="en-US"/>
          </a:p>
        </p:txBody>
      </p:sp>
      <p:sp>
        <p:nvSpPr>
          <p:cNvPr id="3" name="Текст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9" name="Дата 3"/>
          <p:cNvSpPr>
            <a:spLocks noGrp="1"/>
          </p:cNvSpPr>
          <p:nvPr>
            <p:ph type="dt" sz="half" idx="10"/>
          </p:nvPr>
        </p:nvSpPr>
        <p:spPr/>
        <p:txBody>
          <a:bodyPr/>
          <a:lstStyle>
            <a:lvl1pPr>
              <a:defRPr/>
            </a:lvl1pPr>
          </a:lstStyle>
          <a:p>
            <a:pPr>
              <a:defRPr/>
            </a:pPr>
            <a:fld id="{841BB670-89CC-4622-83BC-9268D6B03993}" type="datetimeFigureOut">
              <a:rPr lang="en-US">
                <a:solidFill>
                  <a:srgbClr val="696464"/>
                </a:solidFill>
              </a:rPr>
              <a:pPr>
                <a:defRPr/>
              </a:pPr>
              <a:t>5/29/2025</a:t>
            </a:fld>
            <a:endParaRPr lang="en-US">
              <a:solidFill>
                <a:srgbClr val="696464"/>
              </a:solidFill>
            </a:endParaRPr>
          </a:p>
        </p:txBody>
      </p:sp>
      <p:sp>
        <p:nvSpPr>
          <p:cNvPr id="10" name="Нижний колонтитул 4"/>
          <p:cNvSpPr>
            <a:spLocks noGrp="1"/>
          </p:cNvSpPr>
          <p:nvPr>
            <p:ph type="ftr" sz="quarter" idx="11"/>
          </p:nvPr>
        </p:nvSpPr>
        <p:spPr>
          <a:xfrm>
            <a:off x="800100" y="6172200"/>
            <a:ext cx="4000500" cy="457200"/>
          </a:xfrm>
        </p:spPr>
        <p:txBody>
          <a:bodyPr/>
          <a:lstStyle>
            <a:lvl1pPr>
              <a:defRPr/>
            </a:lvl1pPr>
          </a:lstStyle>
          <a:p>
            <a:pPr>
              <a:defRPr/>
            </a:pPr>
            <a:endParaRPr lang="en-US">
              <a:solidFill>
                <a:srgbClr val="696464"/>
              </a:solidFill>
            </a:endParaRPr>
          </a:p>
        </p:txBody>
      </p:sp>
      <p:sp>
        <p:nvSpPr>
          <p:cNvPr id="11" name="Номер слайда 5"/>
          <p:cNvSpPr>
            <a:spLocks noGrp="1"/>
          </p:cNvSpPr>
          <p:nvPr>
            <p:ph type="sldNum" sz="quarter" idx="12"/>
          </p:nvPr>
        </p:nvSpPr>
        <p:spPr>
          <a:xfrm>
            <a:off x="146050" y="6208713"/>
            <a:ext cx="457200" cy="457200"/>
          </a:xfrm>
        </p:spPr>
        <p:txBody>
          <a:bodyPr/>
          <a:lstStyle>
            <a:lvl1pPr>
              <a:defRPr/>
            </a:lvl1pPr>
          </a:lstStyle>
          <a:p>
            <a:pPr>
              <a:defRPr/>
            </a:pPr>
            <a:fld id="{0A7BEA2B-0279-4ACD-86F1-13E453A8B978}" type="slidenum">
              <a:rPr lang="en-US" altLang="ru-RU"/>
              <a:pPr>
                <a:defRPr/>
              </a:pPr>
              <a:t>‹#›</a:t>
            </a:fld>
            <a:endParaRPr lang="en-US" altLang="ru-RU"/>
          </a:p>
        </p:txBody>
      </p:sp>
    </p:spTree>
    <p:extLst>
      <p:ext uri="{BB962C8B-B14F-4D97-AF65-F5344CB8AC3E}">
        <p14:creationId xmlns:p14="http://schemas.microsoft.com/office/powerpoint/2010/main" val="153017549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3B0D4B62-9F1A-400A-B3EC-CEA96802CAA1}"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5F81C7DB-31F3-4BC0-8395-A3299DF9CF6D}" type="slidenum">
              <a:rPr lang="en-US" altLang="ru-RU"/>
              <a:pPr>
                <a:defRPr/>
              </a:pPr>
              <a:t>‹#›</a:t>
            </a:fld>
            <a:endParaRPr lang="en-US" altLang="ru-RU"/>
          </a:p>
        </p:txBody>
      </p:sp>
    </p:spTree>
    <p:extLst>
      <p:ext uri="{BB962C8B-B14F-4D97-AF65-F5344CB8AC3E}">
        <p14:creationId xmlns:p14="http://schemas.microsoft.com/office/powerpoint/2010/main" val="3746742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9" name="Объект 8"/>
          <p:cNvSpPr>
            <a:spLocks noGrp="1"/>
          </p:cNvSpPr>
          <p:nvPr>
            <p:ph sz="quarter" idx="1"/>
          </p:nvPr>
        </p:nvSpPr>
        <p:spPr>
          <a:xfrm>
            <a:off x="914400" y="1447800"/>
            <a:ext cx="374904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Объект 10"/>
          <p:cNvSpPr>
            <a:spLocks noGrp="1"/>
          </p:cNvSpPr>
          <p:nvPr>
            <p:ph sz="quarter" idx="2"/>
          </p:nvPr>
        </p:nvSpPr>
        <p:spPr>
          <a:xfrm>
            <a:off x="4933950" y="1447800"/>
            <a:ext cx="374904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07A7ED0E-872A-4820-804F-6CD5620F0209}" type="datetimeFigureOut">
              <a:rPr lang="en-US">
                <a:solidFill>
                  <a:srgbClr val="696464"/>
                </a:solidFill>
              </a:rPr>
              <a:pPr>
                <a:defRPr/>
              </a:pPr>
              <a:t>5/29/2025</a:t>
            </a:fld>
            <a:endParaRPr lang="en-US">
              <a:solidFill>
                <a:srgbClr val="696464"/>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7" name="Номер слайда 22"/>
          <p:cNvSpPr>
            <a:spLocks noGrp="1"/>
          </p:cNvSpPr>
          <p:nvPr>
            <p:ph type="sldNum" sz="quarter" idx="12"/>
          </p:nvPr>
        </p:nvSpPr>
        <p:spPr/>
        <p:txBody>
          <a:bodyPr/>
          <a:lstStyle>
            <a:lvl1pPr>
              <a:defRPr/>
            </a:lvl1pPr>
          </a:lstStyle>
          <a:p>
            <a:pPr>
              <a:defRPr/>
            </a:pPr>
            <a:fld id="{46DC9914-EC1D-4791-8220-508F864ECBD7}" type="slidenum">
              <a:rPr lang="en-US" altLang="ru-RU"/>
              <a:pPr>
                <a:defRPr/>
              </a:pPr>
              <a:t>‹#›</a:t>
            </a:fld>
            <a:endParaRPr lang="en-US" altLang="ru-RU"/>
          </a:p>
        </p:txBody>
      </p:sp>
    </p:spTree>
    <p:extLst>
      <p:ext uri="{BB962C8B-B14F-4D97-AF65-F5344CB8AC3E}">
        <p14:creationId xmlns:p14="http://schemas.microsoft.com/office/powerpoint/2010/main" val="3429770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11" name="Объект 10"/>
          <p:cNvSpPr>
            <a:spLocks noGrp="1"/>
          </p:cNvSpPr>
          <p:nvPr>
            <p:ph sz="half" idx="2"/>
          </p:nvPr>
        </p:nvSpPr>
        <p:spPr>
          <a:xfrm>
            <a:off x="914400" y="2247900"/>
            <a:ext cx="3733800"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Объект 12"/>
          <p:cNvSpPr>
            <a:spLocks noGrp="1"/>
          </p:cNvSpPr>
          <p:nvPr>
            <p:ph sz="half" idx="4"/>
          </p:nvPr>
        </p:nvSpPr>
        <p:spPr>
          <a:xfrm>
            <a:off x="4953000" y="2247900"/>
            <a:ext cx="3733800" cy="3886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pPr>
              <a:defRPr/>
            </a:pPr>
            <a:fld id="{A00CF335-58E4-49E0-BC76-D646042F7C52}" type="datetimeFigureOut">
              <a:rPr lang="en-US">
                <a:solidFill>
                  <a:srgbClr val="696464"/>
                </a:solidFill>
              </a:rPr>
              <a:pPr>
                <a:defRPr/>
              </a:pPr>
              <a:t>5/29/2025</a:t>
            </a:fld>
            <a:endParaRPr lang="en-US">
              <a:solidFill>
                <a:srgbClr val="696464"/>
              </a:solidFill>
            </a:endParaRPr>
          </a:p>
        </p:txBody>
      </p:sp>
      <p:sp>
        <p:nvSpPr>
          <p:cNvPr id="8" name="Нижний колонтитул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Номер слайда 22"/>
          <p:cNvSpPr>
            <a:spLocks noGrp="1"/>
          </p:cNvSpPr>
          <p:nvPr>
            <p:ph type="sldNum" sz="quarter" idx="12"/>
          </p:nvPr>
        </p:nvSpPr>
        <p:spPr/>
        <p:txBody>
          <a:bodyPr/>
          <a:lstStyle>
            <a:lvl1pPr>
              <a:defRPr/>
            </a:lvl1pPr>
          </a:lstStyle>
          <a:p>
            <a:pPr>
              <a:defRPr/>
            </a:pPr>
            <a:fld id="{D8C323EC-05D6-4037-A0C2-7DF5DD005A7C}" type="slidenum">
              <a:rPr lang="en-US" altLang="ru-RU"/>
              <a:pPr>
                <a:defRPr/>
              </a:pPr>
              <a:t>‹#›</a:t>
            </a:fld>
            <a:endParaRPr lang="en-US" altLang="ru-RU"/>
          </a:p>
        </p:txBody>
      </p:sp>
    </p:spTree>
    <p:extLst>
      <p:ext uri="{BB962C8B-B14F-4D97-AF65-F5344CB8AC3E}">
        <p14:creationId xmlns:p14="http://schemas.microsoft.com/office/powerpoint/2010/main" val="2157941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558B1814-7AFE-417F-9316-B16B6391556B}" type="datetimeFigureOut">
              <a:rPr lang="en-US">
                <a:solidFill>
                  <a:srgbClr val="696464"/>
                </a:solidFill>
              </a:rPr>
              <a:pPr>
                <a:defRPr/>
              </a:pPr>
              <a:t>5/29/2025</a:t>
            </a:fld>
            <a:endParaRPr lang="en-US">
              <a:solidFill>
                <a:srgbClr val="696464"/>
              </a:solidFill>
            </a:endParaRPr>
          </a:p>
        </p:txBody>
      </p:sp>
      <p:sp>
        <p:nvSpPr>
          <p:cNvPr id="4" name="Нижний колонтитул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5" name="Номер слайда 22"/>
          <p:cNvSpPr>
            <a:spLocks noGrp="1"/>
          </p:cNvSpPr>
          <p:nvPr>
            <p:ph type="sldNum" sz="quarter" idx="12"/>
          </p:nvPr>
        </p:nvSpPr>
        <p:spPr/>
        <p:txBody>
          <a:bodyPr/>
          <a:lstStyle>
            <a:lvl1pPr>
              <a:defRPr/>
            </a:lvl1pPr>
          </a:lstStyle>
          <a:p>
            <a:pPr>
              <a:defRPr/>
            </a:pPr>
            <a:fld id="{AB0FFA7A-C5C5-4F27-8CFB-FF24F53EF203}" type="slidenum">
              <a:rPr lang="en-US" altLang="ru-RU"/>
              <a:pPr>
                <a:defRPr/>
              </a:pPr>
              <a:t>‹#›</a:t>
            </a:fld>
            <a:endParaRPr lang="en-US" altLang="ru-RU"/>
          </a:p>
        </p:txBody>
      </p:sp>
    </p:spTree>
    <p:extLst>
      <p:ext uri="{BB962C8B-B14F-4D97-AF65-F5344CB8AC3E}">
        <p14:creationId xmlns:p14="http://schemas.microsoft.com/office/powerpoint/2010/main" val="2692759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42E2DF18-9546-4340-A42E-86D30450FA93}" type="datetimeFigureOut">
              <a:rPr lang="en-US">
                <a:solidFill>
                  <a:srgbClr val="696464"/>
                </a:solidFill>
              </a:rPr>
              <a:pPr>
                <a:defRPr/>
              </a:pPr>
              <a:t>5/29/2025</a:t>
            </a:fld>
            <a:endParaRPr lang="en-US">
              <a:solidFill>
                <a:srgbClr val="696464"/>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4" name="Номер слайда 22"/>
          <p:cNvSpPr>
            <a:spLocks noGrp="1"/>
          </p:cNvSpPr>
          <p:nvPr>
            <p:ph type="sldNum" sz="quarter" idx="12"/>
          </p:nvPr>
        </p:nvSpPr>
        <p:spPr/>
        <p:txBody>
          <a:bodyPr/>
          <a:lstStyle>
            <a:lvl1pPr>
              <a:defRPr/>
            </a:lvl1pPr>
          </a:lstStyle>
          <a:p>
            <a:pPr>
              <a:defRPr/>
            </a:pPr>
            <a:fld id="{DA0EC2DC-AB8E-4FC8-B306-E4068BC5A7BE}" type="slidenum">
              <a:rPr lang="en-US" altLang="ru-RU"/>
              <a:pPr>
                <a:defRPr/>
              </a:pPr>
              <a:t>‹#›</a:t>
            </a:fld>
            <a:endParaRPr lang="en-US" altLang="ru-RU"/>
          </a:p>
        </p:txBody>
      </p:sp>
    </p:spTree>
    <p:extLst>
      <p:ext uri="{BB962C8B-B14F-4D97-AF65-F5344CB8AC3E}">
        <p14:creationId xmlns:p14="http://schemas.microsoft.com/office/powerpoint/2010/main" val="2534897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Скругленный прямоугольник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Заголовок 1"/>
          <p:cNvSpPr>
            <a:spLocks noGrp="1"/>
          </p:cNvSpPr>
          <p:nvPr>
            <p:ph type="title"/>
          </p:nvPr>
        </p:nvSpPr>
        <p:spPr>
          <a:xfrm>
            <a:off x="914400" y="273050"/>
            <a:ext cx="7772400" cy="1143000"/>
          </a:xfrm>
        </p:spPr>
        <p:txBody>
          <a:bodyPr/>
          <a:lstStyle>
            <a:lvl1pPr algn="l">
              <a:buNone/>
              <a:defRPr sz="4000" b="0"/>
            </a:lvl1pPr>
          </a:lstStyle>
          <a:p>
            <a:r>
              <a:rPr lang="ru-RU" smtClean="0"/>
              <a:t>Образец заголовка</a:t>
            </a:r>
            <a:endParaRPr lang="en-US"/>
          </a:p>
        </p:txBody>
      </p:sp>
      <p:sp>
        <p:nvSpPr>
          <p:cNvPr id="3" name="Текст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1" name="Объект 10"/>
          <p:cNvSpPr>
            <a:spLocks noGrp="1"/>
          </p:cNvSpPr>
          <p:nvPr>
            <p:ph sz="quarter" idx="1"/>
          </p:nvPr>
        </p:nvSpPr>
        <p:spPr>
          <a:xfrm>
            <a:off x="2971800" y="1600200"/>
            <a:ext cx="5715000" cy="4495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4"/>
          <p:cNvSpPr>
            <a:spLocks noGrp="1"/>
          </p:cNvSpPr>
          <p:nvPr>
            <p:ph type="dt" sz="half" idx="10"/>
          </p:nvPr>
        </p:nvSpPr>
        <p:spPr/>
        <p:txBody>
          <a:bodyPr/>
          <a:lstStyle>
            <a:lvl1pPr>
              <a:defRPr/>
            </a:lvl1pPr>
          </a:lstStyle>
          <a:p>
            <a:pPr>
              <a:defRPr/>
            </a:pPr>
            <a:fld id="{5A480B05-D6D7-48DF-ACAE-72A1D7FAC757}" type="datetimeFigureOut">
              <a:rPr lang="en-US">
                <a:solidFill>
                  <a:srgbClr val="696464"/>
                </a:solidFill>
              </a:rPr>
              <a:pPr>
                <a:defRPr/>
              </a:pPr>
              <a:t>5/29/2025</a:t>
            </a:fld>
            <a:endParaRPr lang="en-US">
              <a:solidFill>
                <a:srgbClr val="696464"/>
              </a:solidFill>
            </a:endParaRPr>
          </a:p>
        </p:txBody>
      </p:sp>
      <p:sp>
        <p:nvSpPr>
          <p:cNvPr id="8" name="Нижний колонтитул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Номер слайда 6"/>
          <p:cNvSpPr>
            <a:spLocks noGrp="1"/>
          </p:cNvSpPr>
          <p:nvPr>
            <p:ph type="sldNum" sz="quarter" idx="12"/>
          </p:nvPr>
        </p:nvSpPr>
        <p:spPr/>
        <p:txBody>
          <a:bodyPr/>
          <a:lstStyle>
            <a:lvl1pPr>
              <a:defRPr/>
            </a:lvl1pPr>
          </a:lstStyle>
          <a:p>
            <a:pPr>
              <a:defRPr/>
            </a:pPr>
            <a:fld id="{7423DBC4-B413-47D2-841D-C3F714774B06}" type="slidenum">
              <a:rPr lang="en-US" altLang="ru-RU"/>
              <a:pPr>
                <a:defRPr/>
              </a:pPr>
              <a:t>‹#›</a:t>
            </a:fld>
            <a:endParaRPr lang="en-US" altLang="ru-RU"/>
          </a:p>
        </p:txBody>
      </p:sp>
    </p:spTree>
    <p:extLst>
      <p:ext uri="{BB962C8B-B14F-4D97-AF65-F5344CB8AC3E}">
        <p14:creationId xmlns:p14="http://schemas.microsoft.com/office/powerpoint/2010/main" val="4293609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Прямоугольник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Прямоугольник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Заголовок 1"/>
          <p:cNvSpPr>
            <a:spLocks noGrp="1"/>
          </p:cNvSpPr>
          <p:nvPr>
            <p:ph type="title"/>
          </p:nvPr>
        </p:nvSpPr>
        <p:spPr>
          <a:xfrm>
            <a:off x="914400" y="4900550"/>
            <a:ext cx="7315200" cy="522288"/>
          </a:xfrm>
        </p:spPr>
        <p:txBody>
          <a:bodyPr anchor="ctr">
            <a:noAutofit/>
          </a:bodyPr>
          <a:lstStyle>
            <a:lvl1pPr algn="l">
              <a:buNone/>
              <a:defRPr sz="2800" b="0"/>
            </a:lvl1pPr>
          </a:lstStyle>
          <a:p>
            <a:r>
              <a:rPr lang="ru-RU" smtClean="0"/>
              <a:t>Образец заголовка</a:t>
            </a:r>
            <a:endParaRPr lang="en-US"/>
          </a:p>
        </p:txBody>
      </p:sp>
      <p:sp>
        <p:nvSpPr>
          <p:cNvPr id="4" name="Текст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ru-RU" noProof="0" smtClean="0"/>
              <a:t>Вставка рисунка</a:t>
            </a:r>
            <a:endParaRPr lang="en-US" noProof="0" dirty="0"/>
          </a:p>
        </p:txBody>
      </p:sp>
      <p:sp>
        <p:nvSpPr>
          <p:cNvPr id="8" name="Дата 4"/>
          <p:cNvSpPr>
            <a:spLocks noGrp="1"/>
          </p:cNvSpPr>
          <p:nvPr>
            <p:ph type="dt" sz="half" idx="10"/>
          </p:nvPr>
        </p:nvSpPr>
        <p:spPr/>
        <p:txBody>
          <a:bodyPr/>
          <a:lstStyle>
            <a:lvl1pPr>
              <a:defRPr/>
            </a:lvl1pPr>
          </a:lstStyle>
          <a:p>
            <a:pPr>
              <a:defRPr/>
            </a:pPr>
            <a:fld id="{42008CEA-51AD-4081-A653-183DAE7DB993}" type="datetimeFigureOut">
              <a:rPr lang="en-US">
                <a:solidFill>
                  <a:srgbClr val="696464"/>
                </a:solidFill>
              </a:rPr>
              <a:pPr>
                <a:defRPr/>
              </a:pPr>
              <a:t>5/29/2025</a:t>
            </a:fld>
            <a:endParaRPr lang="en-US">
              <a:solidFill>
                <a:srgbClr val="696464"/>
              </a:solidFill>
            </a:endParaRPr>
          </a:p>
        </p:txBody>
      </p:sp>
      <p:sp>
        <p:nvSpPr>
          <p:cNvPr id="9" name="Нижний колонтитул 5"/>
          <p:cNvSpPr>
            <a:spLocks noGrp="1"/>
          </p:cNvSpPr>
          <p:nvPr>
            <p:ph type="ftr" sz="quarter" idx="11"/>
          </p:nvPr>
        </p:nvSpPr>
        <p:spPr>
          <a:xfrm>
            <a:off x="914400" y="6172200"/>
            <a:ext cx="3886200" cy="457200"/>
          </a:xfrm>
        </p:spPr>
        <p:txBody>
          <a:bodyPr/>
          <a:lstStyle>
            <a:lvl1pPr>
              <a:defRPr/>
            </a:lvl1pPr>
          </a:lstStyle>
          <a:p>
            <a:pPr>
              <a:defRPr/>
            </a:pPr>
            <a:endParaRPr lang="en-US">
              <a:solidFill>
                <a:srgbClr val="696464"/>
              </a:solidFill>
            </a:endParaRPr>
          </a:p>
        </p:txBody>
      </p:sp>
      <p:sp>
        <p:nvSpPr>
          <p:cNvPr id="10" name="Номер слайда 6"/>
          <p:cNvSpPr>
            <a:spLocks noGrp="1"/>
          </p:cNvSpPr>
          <p:nvPr>
            <p:ph type="sldNum" sz="quarter" idx="12"/>
          </p:nvPr>
        </p:nvSpPr>
        <p:spPr>
          <a:xfrm>
            <a:off x="146050" y="6208713"/>
            <a:ext cx="457200" cy="457200"/>
          </a:xfrm>
        </p:spPr>
        <p:txBody>
          <a:bodyPr/>
          <a:lstStyle>
            <a:lvl1pPr>
              <a:defRPr/>
            </a:lvl1pPr>
          </a:lstStyle>
          <a:p>
            <a:pPr>
              <a:defRPr/>
            </a:pPr>
            <a:fld id="{0BB4A1D8-B653-4FED-8603-97E9BA743CA4}" type="slidenum">
              <a:rPr lang="en-US" altLang="ru-RU"/>
              <a:pPr>
                <a:defRPr/>
              </a:pPr>
              <a:t>‹#›</a:t>
            </a:fld>
            <a:endParaRPr lang="en-US" altLang="ru-RU"/>
          </a:p>
        </p:txBody>
      </p:sp>
    </p:spTree>
    <p:extLst>
      <p:ext uri="{BB962C8B-B14F-4D97-AF65-F5344CB8AC3E}">
        <p14:creationId xmlns:p14="http://schemas.microsoft.com/office/powerpoint/2010/main" val="1571436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64FF4218-2BF4-4921-815E-6608CAD1D1F2}" type="datetimeFigureOut">
              <a:rPr lang="en-US">
                <a:solidFill>
                  <a:srgbClr val="696464"/>
                </a:solidFill>
              </a:rPr>
              <a:pPr>
                <a:defRPr/>
              </a:pPr>
              <a:t>5/29/2025</a:t>
            </a:fld>
            <a:endParaRPr lang="en-US">
              <a:solidFill>
                <a:srgbClr val="696464"/>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Номер слайда 22"/>
          <p:cNvSpPr>
            <a:spLocks noGrp="1"/>
          </p:cNvSpPr>
          <p:nvPr>
            <p:ph type="sldNum" sz="quarter" idx="12"/>
          </p:nvPr>
        </p:nvSpPr>
        <p:spPr/>
        <p:txBody>
          <a:bodyPr/>
          <a:lstStyle>
            <a:lvl1pPr>
              <a:defRPr/>
            </a:lvl1pPr>
          </a:lstStyle>
          <a:p>
            <a:pPr>
              <a:defRPr/>
            </a:pPr>
            <a:fld id="{844953E8-61D1-46BC-A3A1-5CEC01E2CC13}" type="slidenum">
              <a:rPr lang="en-US" altLang="ru-RU"/>
              <a:pPr>
                <a:defRPr/>
              </a:pPr>
              <a:t>‹#›</a:t>
            </a:fld>
            <a:endParaRPr lang="en-US" altLang="ru-RU"/>
          </a:p>
        </p:txBody>
      </p:sp>
    </p:spTree>
    <p:extLst>
      <p:ext uri="{BB962C8B-B14F-4D97-AF65-F5344CB8AC3E}">
        <p14:creationId xmlns:p14="http://schemas.microsoft.com/office/powerpoint/2010/main" val="3487674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1"/>
            <a:ext cx="201168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914400" y="274640"/>
            <a:ext cx="55626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5C75EB22-C3B6-443E-8201-ECFD914ACC84}" type="datetimeFigureOut">
              <a:rPr lang="en-US">
                <a:solidFill>
                  <a:srgbClr val="696464"/>
                </a:solidFill>
              </a:rPr>
              <a:pPr>
                <a:defRPr/>
              </a:pPr>
              <a:t>5/29/2025</a:t>
            </a:fld>
            <a:endParaRPr lang="en-US">
              <a:solidFill>
                <a:srgbClr val="696464"/>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Номер слайда 22"/>
          <p:cNvSpPr>
            <a:spLocks noGrp="1"/>
          </p:cNvSpPr>
          <p:nvPr>
            <p:ph type="sldNum" sz="quarter" idx="12"/>
          </p:nvPr>
        </p:nvSpPr>
        <p:spPr/>
        <p:txBody>
          <a:bodyPr/>
          <a:lstStyle>
            <a:lvl1pPr>
              <a:defRPr/>
            </a:lvl1pPr>
          </a:lstStyle>
          <a:p>
            <a:pPr>
              <a:defRPr/>
            </a:pPr>
            <a:fld id="{66F0A00D-B73B-46A8-884B-FC92C3ACDA04}" type="slidenum">
              <a:rPr lang="en-US" altLang="ru-RU"/>
              <a:pPr>
                <a:defRPr/>
              </a:pPr>
              <a:t>‹#›</a:t>
            </a:fld>
            <a:endParaRPr lang="en-US" altLang="ru-RU"/>
          </a:p>
        </p:txBody>
      </p:sp>
    </p:spTree>
    <p:extLst>
      <p:ext uri="{BB962C8B-B14F-4D97-AF65-F5344CB8AC3E}">
        <p14:creationId xmlns:p14="http://schemas.microsoft.com/office/powerpoint/2010/main" val="4193822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2147483647 w 8042"/>
              <a:gd name="T1" fmla="*/ 2147483647 h 10000"/>
              <a:gd name="T2" fmla="*/ 2147483647 w 8042"/>
              <a:gd name="T3" fmla="*/ 2147483647 h 10000"/>
              <a:gd name="T4" fmla="*/ 2147483647 w 8042"/>
              <a:gd name="T5" fmla="*/ 2147483647 h 10000"/>
              <a:gd name="T6" fmla="*/ 2147483647 w 8042"/>
              <a:gd name="T7" fmla="*/ 2147483647 h 10000"/>
              <a:gd name="T8" fmla="*/ 2147483647 w 8042"/>
              <a:gd name="T9" fmla="*/ 2147483647 h 10000"/>
              <a:gd name="T10" fmla="*/ 2147483647 w 8042"/>
              <a:gd name="T11" fmla="*/ 105298818 h 10000"/>
              <a:gd name="T12" fmla="*/ 2147483647 w 8042"/>
              <a:gd name="T13" fmla="*/ 76236572 h 10000"/>
              <a:gd name="T14" fmla="*/ 2147483647 w 8042"/>
              <a:gd name="T15" fmla="*/ 19533436 h 10000"/>
              <a:gd name="T16" fmla="*/ 94026232 w 8042"/>
              <a:gd name="T17" fmla="*/ 0 h 10000"/>
              <a:gd name="T18" fmla="*/ 0 w 8042"/>
              <a:gd name="T19" fmla="*/ 2147483647 h 10000"/>
              <a:gd name="T20" fmla="*/ 2147483647 w 8042"/>
              <a:gd name="T21" fmla="*/ 2147483647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CD7A2FF7-4E64-4F83-BD07-800490017F1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pPr>
              <a:defRPr/>
            </a:pPr>
            <a:fld id="{38C90436-EF0C-4D39-9FF0-6255F83E5199}" type="slidenum">
              <a:rPr lang="en-US" altLang="ru-RU"/>
              <a:pPr>
                <a:defRPr/>
              </a:pPr>
              <a:t>‹#›</a:t>
            </a:fld>
            <a:endParaRPr lang="en-US" altLang="ru-RU"/>
          </a:p>
        </p:txBody>
      </p:sp>
    </p:spTree>
    <p:extLst>
      <p:ext uri="{BB962C8B-B14F-4D97-AF65-F5344CB8AC3E}">
        <p14:creationId xmlns:p14="http://schemas.microsoft.com/office/powerpoint/2010/main" val="2516359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FA171674-C308-442B-8467-10DFBF8C758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26B1BA-CAB8-43F1-912F-FC9B3B45A4FC}" type="slidenum">
              <a:rPr lang="en-US" altLang="ru-RU"/>
              <a:pPr>
                <a:defRPr/>
              </a:pPr>
              <a:t>‹#›</a:t>
            </a:fld>
            <a:endParaRPr lang="en-US" altLang="ru-RU"/>
          </a:p>
        </p:txBody>
      </p:sp>
    </p:spTree>
    <p:extLst>
      <p:ext uri="{BB962C8B-B14F-4D97-AF65-F5344CB8AC3E}">
        <p14:creationId xmlns:p14="http://schemas.microsoft.com/office/powerpoint/2010/main" val="250704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54F77576-5C67-4A9A-A296-385DF1F639F0}"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smtClean="0"/>
            </a:lvl1pPr>
          </a:lstStyle>
          <a:p>
            <a:pPr>
              <a:defRPr/>
            </a:pPr>
            <a:fld id="{0494258F-CA37-4332-99AF-A89122E4480D}" type="slidenum">
              <a:rPr lang="en-US" altLang="ru-RU"/>
              <a:pPr>
                <a:defRPr/>
              </a:pPr>
              <a:t>‹#›</a:t>
            </a:fld>
            <a:endParaRPr lang="en-US" altLang="ru-RU"/>
          </a:p>
        </p:txBody>
      </p:sp>
    </p:spTree>
    <p:extLst>
      <p:ext uri="{BB962C8B-B14F-4D97-AF65-F5344CB8AC3E}">
        <p14:creationId xmlns:p14="http://schemas.microsoft.com/office/powerpoint/2010/main" val="4068557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07B679E-F368-4E66-A210-FF47109D838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2C5F56-083F-41E2-B5D2-6185799E8DE9}" type="slidenum">
              <a:rPr lang="en-US" altLang="ru-RU"/>
              <a:pPr>
                <a:defRPr/>
              </a:pPr>
              <a:t>‹#›</a:t>
            </a:fld>
            <a:endParaRPr lang="en-US" altLang="ru-RU"/>
          </a:p>
        </p:txBody>
      </p:sp>
    </p:spTree>
    <p:extLst>
      <p:ext uri="{BB962C8B-B14F-4D97-AF65-F5344CB8AC3E}">
        <p14:creationId xmlns:p14="http://schemas.microsoft.com/office/powerpoint/2010/main" val="404755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fld id="{56FF6120-7352-40B0-BFF6-22605024BE7C}"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BF256A-F52D-416E-920B-32917D4A1FA3}" type="slidenum">
              <a:rPr lang="en-US" altLang="ru-RU"/>
              <a:pPr>
                <a:defRPr/>
              </a:pPr>
              <a:t>‹#›</a:t>
            </a:fld>
            <a:endParaRPr lang="en-US" altLang="ru-RU"/>
          </a:p>
        </p:txBody>
      </p:sp>
    </p:spTree>
    <p:extLst>
      <p:ext uri="{BB962C8B-B14F-4D97-AF65-F5344CB8AC3E}">
        <p14:creationId xmlns:p14="http://schemas.microsoft.com/office/powerpoint/2010/main" val="31485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fld id="{7F4391AE-2EDA-4360-B3A2-09A755641EAB}"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a:lvl1pPr>
          </a:lstStyle>
          <a:p>
            <a:pPr>
              <a:defRPr/>
            </a:pPr>
            <a:fld id="{96AD9A26-3FA1-4D0D-8C7D-46645365C0E7}" type="slidenum">
              <a:rPr lang="en-US" altLang="ru-RU"/>
              <a:pPr>
                <a:defRPr/>
              </a:pPr>
              <a:t>‹#›</a:t>
            </a:fld>
            <a:endParaRPr lang="en-US" altLang="ru-RU"/>
          </a:p>
        </p:txBody>
      </p:sp>
    </p:spTree>
    <p:extLst>
      <p:ext uri="{BB962C8B-B14F-4D97-AF65-F5344CB8AC3E}">
        <p14:creationId xmlns:p14="http://schemas.microsoft.com/office/powerpoint/2010/main" val="3631073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8A524834-7E5F-4E5E-92B5-47EADBD42437}" type="datetimeFigureOut">
              <a:rPr lang="en-US">
                <a:solidFill>
                  <a:prstClr val="black">
                    <a:tint val="75000"/>
                  </a:prstClr>
                </a:solidFill>
              </a:rPr>
              <a:pPr>
                <a:defRPr/>
              </a:pPr>
              <a:t>5/29/2025</a:t>
            </a:fld>
            <a:endParaRPr lang="en-US">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57DF4E40-ACC0-4B38-B569-99F15E0C448E}" type="slidenum">
              <a:rPr lang="en-US" altLang="ru-RU"/>
              <a:pPr>
                <a:defRPr/>
              </a:pPr>
              <a:t>‹#›</a:t>
            </a:fld>
            <a:endParaRPr lang="en-US" altLang="ru-RU"/>
          </a:p>
        </p:txBody>
      </p:sp>
    </p:spTree>
    <p:extLst>
      <p:ext uri="{BB962C8B-B14F-4D97-AF65-F5344CB8AC3E}">
        <p14:creationId xmlns:p14="http://schemas.microsoft.com/office/powerpoint/2010/main" val="378265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3" name="Date Placeholder 1"/>
          <p:cNvSpPr>
            <a:spLocks noGrp="1"/>
          </p:cNvSpPr>
          <p:nvPr>
            <p:ph type="dt" sz="half" idx="10"/>
          </p:nvPr>
        </p:nvSpPr>
        <p:spPr/>
        <p:txBody>
          <a:bodyPr/>
          <a:lstStyle>
            <a:lvl1pPr>
              <a:defRPr/>
            </a:lvl1pPr>
          </a:lstStyle>
          <a:p>
            <a:pPr>
              <a:defRPr/>
            </a:pPr>
            <a:fld id="{971309CE-7487-4773-853F-E81279B9BC34}" type="datetimeFigureOut">
              <a:rPr lang="en-US">
                <a:solidFill>
                  <a:prstClr val="black">
                    <a:tint val="75000"/>
                  </a:prstClr>
                </a:solidFill>
              </a:rPr>
              <a:pPr>
                <a:defRPr/>
              </a:pPr>
              <a:t>5/29/2025</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9D178CC4-0988-409F-838F-A81E75099071}" type="slidenum">
              <a:rPr lang="en-US" altLang="ru-RU"/>
              <a:pPr>
                <a:defRPr/>
              </a:pPr>
              <a:t>‹#›</a:t>
            </a:fld>
            <a:endParaRPr lang="en-US" altLang="ru-RU"/>
          </a:p>
        </p:txBody>
      </p:sp>
    </p:spTree>
    <p:extLst>
      <p:ext uri="{BB962C8B-B14F-4D97-AF65-F5344CB8AC3E}">
        <p14:creationId xmlns:p14="http://schemas.microsoft.com/office/powerpoint/2010/main" val="2579231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26C76169-98EE-4E64-A8C4-A21A03BED81E}"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2D48CA9-F724-477D-B4C3-308C093B3F07}" type="slidenum">
              <a:rPr lang="en-US" altLang="ru-RU"/>
              <a:pPr>
                <a:defRPr/>
              </a:pPr>
              <a:t>‹#›</a:t>
            </a:fld>
            <a:endParaRPr lang="en-US" altLang="ru-RU"/>
          </a:p>
        </p:txBody>
      </p:sp>
    </p:spTree>
    <p:extLst>
      <p:ext uri="{BB962C8B-B14F-4D97-AF65-F5344CB8AC3E}">
        <p14:creationId xmlns:p14="http://schemas.microsoft.com/office/powerpoint/2010/main" val="454515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C5CFD32C-87B1-4FB8-B5FF-78CB87B9A288}"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B14DF5F6-1AE8-4F35-B481-027B380BABC8}" type="slidenum">
              <a:rPr lang="en-US" altLang="ru-RU"/>
              <a:pPr>
                <a:defRPr/>
              </a:pPr>
              <a:t>‹#›</a:t>
            </a:fld>
            <a:endParaRPr lang="en-US" altLang="ru-RU"/>
          </a:p>
        </p:txBody>
      </p:sp>
    </p:spTree>
    <p:extLst>
      <p:ext uri="{BB962C8B-B14F-4D97-AF65-F5344CB8AC3E}">
        <p14:creationId xmlns:p14="http://schemas.microsoft.com/office/powerpoint/2010/main" val="4071545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BC722CF-ED73-4740-AECF-BD81B63EE5C7}"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1F29CC-C5E1-49A0-B8EC-FAF40A1FDDE1}" type="slidenum">
              <a:rPr lang="en-US" altLang="ru-RU"/>
              <a:pPr>
                <a:defRPr/>
              </a:pPr>
              <a:t>‹#›</a:t>
            </a:fld>
            <a:endParaRPr lang="en-US" altLang="ru-RU"/>
          </a:p>
        </p:txBody>
      </p:sp>
    </p:spTree>
    <p:extLst>
      <p:ext uri="{BB962C8B-B14F-4D97-AF65-F5344CB8AC3E}">
        <p14:creationId xmlns:p14="http://schemas.microsoft.com/office/powerpoint/2010/main" val="3059913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a:defRPr/>
            </a:lvl1pPr>
          </a:lstStyle>
          <a:p>
            <a:pPr>
              <a:defRPr/>
            </a:pPr>
            <a:fld id="{1F7AE238-0059-4983-A2BF-7E993B528578}"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pPr>
              <a:defRPr/>
            </a:pPr>
            <a:fld id="{F72AD402-EA53-4820-B3DC-D4C5027DE405}" type="slidenum">
              <a:rPr lang="en-US" altLang="ru-RU"/>
              <a:pPr>
                <a:defRPr/>
              </a:pPr>
              <a:t>‹#›</a:t>
            </a:fld>
            <a:endParaRPr lang="en-US" altLang="ru-RU"/>
          </a:p>
        </p:txBody>
      </p:sp>
    </p:spTree>
    <p:extLst>
      <p:ext uri="{BB962C8B-B14F-4D97-AF65-F5344CB8AC3E}">
        <p14:creationId xmlns:p14="http://schemas.microsoft.com/office/powerpoint/2010/main" val="3565187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3BC14B53-5B63-4036-879C-DE43607924E2}"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92950318-9125-43A6-9123-3586C7189006}" type="slidenum">
              <a:rPr lang="en-US" altLang="ru-RU"/>
              <a:pPr>
                <a:defRPr/>
              </a:pPr>
              <a:t>‹#›</a:t>
            </a:fld>
            <a:endParaRPr lang="en-US" altLang="ru-RU"/>
          </a:p>
        </p:txBody>
      </p:sp>
    </p:spTree>
    <p:extLst>
      <p:ext uri="{BB962C8B-B14F-4D97-AF65-F5344CB8AC3E}">
        <p14:creationId xmlns:p14="http://schemas.microsoft.com/office/powerpoint/2010/main" val="398954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fld id="{ADB083D8-76D7-41C4-9C8A-CF2DD69E2CFD}"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smtClean="0"/>
            </a:lvl1pPr>
          </a:lstStyle>
          <a:p>
            <a:pPr>
              <a:defRPr/>
            </a:pPr>
            <a:fld id="{CF07CDAC-C399-4D72-BE18-ECF408C5D002}" type="slidenum">
              <a:rPr lang="en-US" altLang="ru-RU"/>
              <a:pPr>
                <a:defRPr/>
              </a:pPr>
              <a:t>‹#›</a:t>
            </a:fld>
            <a:endParaRPr lang="en-US" altLang="ru-RU"/>
          </a:p>
        </p:txBody>
      </p:sp>
    </p:spTree>
    <p:extLst>
      <p:ext uri="{BB962C8B-B14F-4D97-AF65-F5344CB8AC3E}">
        <p14:creationId xmlns:p14="http://schemas.microsoft.com/office/powerpoint/2010/main" val="945673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a:defRPr/>
            </a:lvl1pPr>
          </a:lstStyle>
          <a:p>
            <a:pPr>
              <a:defRPr/>
            </a:pPr>
            <a:fld id="{60176A55-14BC-4DEF-AA35-7940C4461456}"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pPr>
              <a:defRPr/>
            </a:pPr>
            <a:fld id="{F9CBCA59-B089-4628-BE8F-741BDCA63630}" type="slidenum">
              <a:rPr lang="en-US" altLang="ru-RU"/>
              <a:pPr>
                <a:defRPr/>
              </a:pPr>
              <a:t>‹#›</a:t>
            </a:fld>
            <a:endParaRPr lang="en-US" altLang="ru-RU"/>
          </a:p>
        </p:txBody>
      </p:sp>
    </p:spTree>
    <p:extLst>
      <p:ext uri="{BB962C8B-B14F-4D97-AF65-F5344CB8AC3E}">
        <p14:creationId xmlns:p14="http://schemas.microsoft.com/office/powerpoint/2010/main" val="3270363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a:defRPr/>
            </a:lvl1pPr>
          </a:lstStyle>
          <a:p>
            <a:pPr>
              <a:defRPr/>
            </a:pPr>
            <a:fld id="{48ADCC88-49EE-4337-BD47-8FE7029FD7D6}"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pPr>
              <a:defRPr/>
            </a:pPr>
            <a:fld id="{E5692326-25CA-4F7A-A8E5-B6F5B4B212E0}" type="slidenum">
              <a:rPr lang="en-US" altLang="ru-RU"/>
              <a:pPr>
                <a:defRPr/>
              </a:pPr>
              <a:t>‹#›</a:t>
            </a:fld>
            <a:endParaRPr lang="en-US" altLang="ru-RU"/>
          </a:p>
        </p:txBody>
      </p:sp>
    </p:spTree>
    <p:extLst>
      <p:ext uri="{BB962C8B-B14F-4D97-AF65-F5344CB8AC3E}">
        <p14:creationId xmlns:p14="http://schemas.microsoft.com/office/powerpoint/2010/main" val="2620674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71F5C649-9762-4501-9F8D-080FBEF07305}"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74B01D-8C13-4EF8-9311-2FE711CE01E7}" type="slidenum">
              <a:rPr lang="en-US" altLang="ru-RU"/>
              <a:pPr>
                <a:defRPr/>
              </a:pPr>
              <a:t>‹#›</a:t>
            </a:fld>
            <a:endParaRPr lang="en-US" altLang="ru-RU"/>
          </a:p>
        </p:txBody>
      </p:sp>
    </p:spTree>
    <p:extLst>
      <p:ext uri="{BB962C8B-B14F-4D97-AF65-F5344CB8AC3E}">
        <p14:creationId xmlns:p14="http://schemas.microsoft.com/office/powerpoint/2010/main" val="3688227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85324341-F1E2-481F-A832-215A3B4B08D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04821C-5694-4358-AC6D-332EE594B238}" type="slidenum">
              <a:rPr lang="en-US" altLang="ru-RU"/>
              <a:pPr>
                <a:defRPr/>
              </a:pPr>
              <a:t>‹#›</a:t>
            </a:fld>
            <a:endParaRPr lang="en-US" altLang="ru-RU"/>
          </a:p>
        </p:txBody>
      </p:sp>
    </p:spTree>
    <p:extLst>
      <p:ext uri="{BB962C8B-B14F-4D97-AF65-F5344CB8AC3E}">
        <p14:creationId xmlns:p14="http://schemas.microsoft.com/office/powerpoint/2010/main" val="1262356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2147483647 w 8042"/>
              <a:gd name="T1" fmla="*/ 2147483647 h 10000"/>
              <a:gd name="T2" fmla="*/ 2147483647 w 8042"/>
              <a:gd name="T3" fmla="*/ 2147483647 h 10000"/>
              <a:gd name="T4" fmla="*/ 2147483647 w 8042"/>
              <a:gd name="T5" fmla="*/ 2147483647 h 10000"/>
              <a:gd name="T6" fmla="*/ 2147483647 w 8042"/>
              <a:gd name="T7" fmla="*/ 2147483647 h 10000"/>
              <a:gd name="T8" fmla="*/ 2147483647 w 8042"/>
              <a:gd name="T9" fmla="*/ 2147483647 h 10000"/>
              <a:gd name="T10" fmla="*/ 2147483647 w 8042"/>
              <a:gd name="T11" fmla="*/ 105298818 h 10000"/>
              <a:gd name="T12" fmla="*/ 2147483647 w 8042"/>
              <a:gd name="T13" fmla="*/ 76236572 h 10000"/>
              <a:gd name="T14" fmla="*/ 2147483647 w 8042"/>
              <a:gd name="T15" fmla="*/ 19533436 h 10000"/>
              <a:gd name="T16" fmla="*/ 94026232 w 8042"/>
              <a:gd name="T17" fmla="*/ 0 h 10000"/>
              <a:gd name="T18" fmla="*/ 0 w 8042"/>
              <a:gd name="T19" fmla="*/ 2147483647 h 10000"/>
              <a:gd name="T20" fmla="*/ 2147483647 w 8042"/>
              <a:gd name="T21" fmla="*/ 2147483647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CD7A2FF7-4E64-4F83-BD07-800490017F1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pPr>
              <a:defRPr/>
            </a:pPr>
            <a:fld id="{38C90436-EF0C-4D39-9FF0-6255F83E5199}" type="slidenum">
              <a:rPr lang="en-US" altLang="ru-RU"/>
              <a:pPr>
                <a:defRPr/>
              </a:pPr>
              <a:t>‹#›</a:t>
            </a:fld>
            <a:endParaRPr lang="en-US" altLang="ru-RU"/>
          </a:p>
        </p:txBody>
      </p:sp>
    </p:spTree>
    <p:extLst>
      <p:ext uri="{BB962C8B-B14F-4D97-AF65-F5344CB8AC3E}">
        <p14:creationId xmlns:p14="http://schemas.microsoft.com/office/powerpoint/2010/main" val="53296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FA171674-C308-442B-8467-10DFBF8C758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26B1BA-CAB8-43F1-912F-FC9B3B45A4FC}" type="slidenum">
              <a:rPr lang="en-US" altLang="ru-RU"/>
              <a:pPr>
                <a:defRPr/>
              </a:pPr>
              <a:t>‹#›</a:t>
            </a:fld>
            <a:endParaRPr lang="en-US" altLang="ru-RU"/>
          </a:p>
        </p:txBody>
      </p:sp>
    </p:spTree>
    <p:extLst>
      <p:ext uri="{BB962C8B-B14F-4D97-AF65-F5344CB8AC3E}">
        <p14:creationId xmlns:p14="http://schemas.microsoft.com/office/powerpoint/2010/main" val="17422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07B679E-F368-4E66-A210-FF47109D838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2C5F56-083F-41E2-B5D2-6185799E8DE9}" type="slidenum">
              <a:rPr lang="en-US" altLang="ru-RU"/>
              <a:pPr>
                <a:defRPr/>
              </a:pPr>
              <a:t>‹#›</a:t>
            </a:fld>
            <a:endParaRPr lang="en-US" altLang="ru-RU"/>
          </a:p>
        </p:txBody>
      </p:sp>
    </p:spTree>
    <p:extLst>
      <p:ext uri="{BB962C8B-B14F-4D97-AF65-F5344CB8AC3E}">
        <p14:creationId xmlns:p14="http://schemas.microsoft.com/office/powerpoint/2010/main" val="2391609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fld id="{56FF6120-7352-40B0-BFF6-22605024BE7C}"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BF256A-F52D-416E-920B-32917D4A1FA3}" type="slidenum">
              <a:rPr lang="en-US" altLang="ru-RU"/>
              <a:pPr>
                <a:defRPr/>
              </a:pPr>
              <a:t>‹#›</a:t>
            </a:fld>
            <a:endParaRPr lang="en-US" altLang="ru-RU"/>
          </a:p>
        </p:txBody>
      </p:sp>
    </p:spTree>
    <p:extLst>
      <p:ext uri="{BB962C8B-B14F-4D97-AF65-F5344CB8AC3E}">
        <p14:creationId xmlns:p14="http://schemas.microsoft.com/office/powerpoint/2010/main" val="3050851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fld id="{7F4391AE-2EDA-4360-B3A2-09A755641EAB}"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a:lvl1pPr>
          </a:lstStyle>
          <a:p>
            <a:pPr>
              <a:defRPr/>
            </a:pPr>
            <a:fld id="{96AD9A26-3FA1-4D0D-8C7D-46645365C0E7}" type="slidenum">
              <a:rPr lang="en-US" altLang="ru-RU"/>
              <a:pPr>
                <a:defRPr/>
              </a:pPr>
              <a:t>‹#›</a:t>
            </a:fld>
            <a:endParaRPr lang="en-US" altLang="ru-RU"/>
          </a:p>
        </p:txBody>
      </p:sp>
    </p:spTree>
    <p:extLst>
      <p:ext uri="{BB962C8B-B14F-4D97-AF65-F5344CB8AC3E}">
        <p14:creationId xmlns:p14="http://schemas.microsoft.com/office/powerpoint/2010/main" val="2560798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8A524834-7E5F-4E5E-92B5-47EADBD42437}" type="datetimeFigureOut">
              <a:rPr lang="en-US">
                <a:solidFill>
                  <a:prstClr val="black">
                    <a:tint val="75000"/>
                  </a:prstClr>
                </a:solidFill>
              </a:rPr>
              <a:pPr>
                <a:defRPr/>
              </a:pPr>
              <a:t>5/29/2025</a:t>
            </a:fld>
            <a:endParaRPr lang="en-US">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57DF4E40-ACC0-4B38-B569-99F15E0C448E}" type="slidenum">
              <a:rPr lang="en-US" altLang="ru-RU"/>
              <a:pPr>
                <a:defRPr/>
              </a:pPr>
              <a:t>‹#›</a:t>
            </a:fld>
            <a:endParaRPr lang="en-US" altLang="ru-RU"/>
          </a:p>
        </p:txBody>
      </p:sp>
    </p:spTree>
    <p:extLst>
      <p:ext uri="{BB962C8B-B14F-4D97-AF65-F5344CB8AC3E}">
        <p14:creationId xmlns:p14="http://schemas.microsoft.com/office/powerpoint/2010/main" val="20840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fld id="{E39F1735-58AA-4C39-AEA3-79045904C0A4}"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smtClean="0"/>
            </a:lvl1pPr>
          </a:lstStyle>
          <a:p>
            <a:pPr>
              <a:defRPr/>
            </a:pPr>
            <a:fld id="{A11A04EB-B5D6-4DE2-B0BF-79CD90B17D96}" type="slidenum">
              <a:rPr lang="en-US" altLang="ru-RU"/>
              <a:pPr>
                <a:defRPr/>
              </a:pPr>
              <a:t>‹#›</a:t>
            </a:fld>
            <a:endParaRPr lang="en-US" altLang="ru-RU"/>
          </a:p>
        </p:txBody>
      </p:sp>
    </p:spTree>
    <p:extLst>
      <p:ext uri="{BB962C8B-B14F-4D97-AF65-F5344CB8AC3E}">
        <p14:creationId xmlns:p14="http://schemas.microsoft.com/office/powerpoint/2010/main" val="3022510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3" name="Date Placeholder 1"/>
          <p:cNvSpPr>
            <a:spLocks noGrp="1"/>
          </p:cNvSpPr>
          <p:nvPr>
            <p:ph type="dt" sz="half" idx="10"/>
          </p:nvPr>
        </p:nvSpPr>
        <p:spPr/>
        <p:txBody>
          <a:bodyPr/>
          <a:lstStyle>
            <a:lvl1pPr>
              <a:defRPr/>
            </a:lvl1pPr>
          </a:lstStyle>
          <a:p>
            <a:pPr>
              <a:defRPr/>
            </a:pPr>
            <a:fld id="{971309CE-7487-4773-853F-E81279B9BC34}" type="datetimeFigureOut">
              <a:rPr lang="en-US">
                <a:solidFill>
                  <a:prstClr val="black">
                    <a:tint val="75000"/>
                  </a:prstClr>
                </a:solidFill>
              </a:rPr>
              <a:pPr>
                <a:defRPr/>
              </a:pPr>
              <a:t>5/29/2025</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9D178CC4-0988-409F-838F-A81E75099071}" type="slidenum">
              <a:rPr lang="en-US" altLang="ru-RU"/>
              <a:pPr>
                <a:defRPr/>
              </a:pPr>
              <a:t>‹#›</a:t>
            </a:fld>
            <a:endParaRPr lang="en-US" altLang="ru-RU"/>
          </a:p>
        </p:txBody>
      </p:sp>
    </p:spTree>
    <p:extLst>
      <p:ext uri="{BB962C8B-B14F-4D97-AF65-F5344CB8AC3E}">
        <p14:creationId xmlns:p14="http://schemas.microsoft.com/office/powerpoint/2010/main" val="2692773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26C76169-98EE-4E64-A8C4-A21A03BED81E}"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2D48CA9-F724-477D-B4C3-308C093B3F07}" type="slidenum">
              <a:rPr lang="en-US" altLang="ru-RU"/>
              <a:pPr>
                <a:defRPr/>
              </a:pPr>
              <a:t>‹#›</a:t>
            </a:fld>
            <a:endParaRPr lang="en-US" altLang="ru-RU"/>
          </a:p>
        </p:txBody>
      </p:sp>
    </p:spTree>
    <p:extLst>
      <p:ext uri="{BB962C8B-B14F-4D97-AF65-F5344CB8AC3E}">
        <p14:creationId xmlns:p14="http://schemas.microsoft.com/office/powerpoint/2010/main" val="24744726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C5CFD32C-87B1-4FB8-B5FF-78CB87B9A288}"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B14DF5F6-1AE8-4F35-B481-027B380BABC8}" type="slidenum">
              <a:rPr lang="en-US" altLang="ru-RU"/>
              <a:pPr>
                <a:defRPr/>
              </a:pPr>
              <a:t>‹#›</a:t>
            </a:fld>
            <a:endParaRPr lang="en-US" altLang="ru-RU"/>
          </a:p>
        </p:txBody>
      </p:sp>
    </p:spTree>
    <p:extLst>
      <p:ext uri="{BB962C8B-B14F-4D97-AF65-F5344CB8AC3E}">
        <p14:creationId xmlns:p14="http://schemas.microsoft.com/office/powerpoint/2010/main" val="2882993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BC722CF-ED73-4740-AECF-BD81B63EE5C7}"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1F29CC-C5E1-49A0-B8EC-FAF40A1FDDE1}" type="slidenum">
              <a:rPr lang="en-US" altLang="ru-RU"/>
              <a:pPr>
                <a:defRPr/>
              </a:pPr>
              <a:t>‹#›</a:t>
            </a:fld>
            <a:endParaRPr lang="en-US" altLang="ru-RU"/>
          </a:p>
        </p:txBody>
      </p:sp>
    </p:spTree>
    <p:extLst>
      <p:ext uri="{BB962C8B-B14F-4D97-AF65-F5344CB8AC3E}">
        <p14:creationId xmlns:p14="http://schemas.microsoft.com/office/powerpoint/2010/main" val="12362960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a:defRPr/>
            </a:lvl1pPr>
          </a:lstStyle>
          <a:p>
            <a:pPr>
              <a:defRPr/>
            </a:pPr>
            <a:fld id="{1F7AE238-0059-4983-A2BF-7E993B528578}"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pPr>
              <a:defRPr/>
            </a:pPr>
            <a:fld id="{F72AD402-EA53-4820-B3DC-D4C5027DE405}" type="slidenum">
              <a:rPr lang="en-US" altLang="ru-RU"/>
              <a:pPr>
                <a:defRPr/>
              </a:pPr>
              <a:t>‹#›</a:t>
            </a:fld>
            <a:endParaRPr lang="en-US" altLang="ru-RU"/>
          </a:p>
        </p:txBody>
      </p:sp>
    </p:spTree>
    <p:extLst>
      <p:ext uri="{BB962C8B-B14F-4D97-AF65-F5344CB8AC3E}">
        <p14:creationId xmlns:p14="http://schemas.microsoft.com/office/powerpoint/2010/main" val="451700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3BC14B53-5B63-4036-879C-DE43607924E2}"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92950318-9125-43A6-9123-3586C7189006}" type="slidenum">
              <a:rPr lang="en-US" altLang="ru-RU"/>
              <a:pPr>
                <a:defRPr/>
              </a:pPr>
              <a:t>‹#›</a:t>
            </a:fld>
            <a:endParaRPr lang="en-US" altLang="ru-RU"/>
          </a:p>
        </p:txBody>
      </p:sp>
    </p:spTree>
    <p:extLst>
      <p:ext uri="{BB962C8B-B14F-4D97-AF65-F5344CB8AC3E}">
        <p14:creationId xmlns:p14="http://schemas.microsoft.com/office/powerpoint/2010/main" val="1676050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a:defRPr/>
            </a:lvl1pPr>
          </a:lstStyle>
          <a:p>
            <a:pPr>
              <a:defRPr/>
            </a:pPr>
            <a:fld id="{60176A55-14BC-4DEF-AA35-7940C4461456}"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pPr>
              <a:defRPr/>
            </a:pPr>
            <a:fld id="{F9CBCA59-B089-4628-BE8F-741BDCA63630}" type="slidenum">
              <a:rPr lang="en-US" altLang="ru-RU"/>
              <a:pPr>
                <a:defRPr/>
              </a:pPr>
              <a:t>‹#›</a:t>
            </a:fld>
            <a:endParaRPr lang="en-US" altLang="ru-RU"/>
          </a:p>
        </p:txBody>
      </p:sp>
    </p:spTree>
    <p:extLst>
      <p:ext uri="{BB962C8B-B14F-4D97-AF65-F5344CB8AC3E}">
        <p14:creationId xmlns:p14="http://schemas.microsoft.com/office/powerpoint/2010/main" val="24456139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a:defRPr/>
            </a:lvl1pPr>
          </a:lstStyle>
          <a:p>
            <a:pPr>
              <a:defRPr/>
            </a:pPr>
            <a:fld id="{48ADCC88-49EE-4337-BD47-8FE7029FD7D6}"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pPr>
              <a:defRPr/>
            </a:pPr>
            <a:fld id="{E5692326-25CA-4F7A-A8E5-B6F5B4B212E0}" type="slidenum">
              <a:rPr lang="en-US" altLang="ru-RU"/>
              <a:pPr>
                <a:defRPr/>
              </a:pPr>
              <a:t>‹#›</a:t>
            </a:fld>
            <a:endParaRPr lang="en-US" altLang="ru-RU"/>
          </a:p>
        </p:txBody>
      </p:sp>
    </p:spTree>
    <p:extLst>
      <p:ext uri="{BB962C8B-B14F-4D97-AF65-F5344CB8AC3E}">
        <p14:creationId xmlns:p14="http://schemas.microsoft.com/office/powerpoint/2010/main" val="1824648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71F5C649-9762-4501-9F8D-080FBEF07305}"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74B01D-8C13-4EF8-9311-2FE711CE01E7}" type="slidenum">
              <a:rPr lang="en-US" altLang="ru-RU"/>
              <a:pPr>
                <a:defRPr/>
              </a:pPr>
              <a:t>‹#›</a:t>
            </a:fld>
            <a:endParaRPr lang="en-US" altLang="ru-RU"/>
          </a:p>
        </p:txBody>
      </p:sp>
    </p:spTree>
    <p:extLst>
      <p:ext uri="{BB962C8B-B14F-4D97-AF65-F5344CB8AC3E}">
        <p14:creationId xmlns:p14="http://schemas.microsoft.com/office/powerpoint/2010/main" val="1043745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85324341-F1E2-481F-A832-215A3B4B08D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04821C-5694-4358-AC6D-332EE594B238}" type="slidenum">
              <a:rPr lang="en-US" altLang="ru-RU"/>
              <a:pPr>
                <a:defRPr/>
              </a:pPr>
              <a:t>‹#›</a:t>
            </a:fld>
            <a:endParaRPr lang="en-US" altLang="ru-RU"/>
          </a:p>
        </p:txBody>
      </p:sp>
    </p:spTree>
    <p:extLst>
      <p:ext uri="{BB962C8B-B14F-4D97-AF65-F5344CB8AC3E}">
        <p14:creationId xmlns:p14="http://schemas.microsoft.com/office/powerpoint/2010/main" val="1983367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3D01BF26-35A4-482E-B56E-FD9493B5E609}" type="datetimeFigureOut">
              <a:rPr lang="en-US">
                <a:solidFill>
                  <a:prstClr val="black">
                    <a:tint val="75000"/>
                  </a:prstClr>
                </a:solidFill>
              </a:rPr>
              <a:pPr>
                <a:defRPr/>
              </a:pPr>
              <a:t>5/29/2025</a:t>
            </a:fld>
            <a:endParaRPr lang="en-US">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smtClean="0"/>
            </a:lvl1pPr>
          </a:lstStyle>
          <a:p>
            <a:pPr>
              <a:defRPr/>
            </a:pPr>
            <a:fld id="{F0CC319C-6845-4F24-9469-074C78FDACEF}" type="slidenum">
              <a:rPr lang="en-US" altLang="ru-RU"/>
              <a:pPr>
                <a:defRPr/>
              </a:pPr>
              <a:t>‹#›</a:t>
            </a:fld>
            <a:endParaRPr lang="en-US" altLang="ru-RU"/>
          </a:p>
        </p:txBody>
      </p:sp>
    </p:spTree>
    <p:extLst>
      <p:ext uri="{BB962C8B-B14F-4D97-AF65-F5344CB8AC3E}">
        <p14:creationId xmlns:p14="http://schemas.microsoft.com/office/powerpoint/2010/main" val="24778344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2147483647 w 8042"/>
              <a:gd name="T1" fmla="*/ 2147483647 h 10000"/>
              <a:gd name="T2" fmla="*/ 2147483647 w 8042"/>
              <a:gd name="T3" fmla="*/ 2147483647 h 10000"/>
              <a:gd name="T4" fmla="*/ 2147483647 w 8042"/>
              <a:gd name="T5" fmla="*/ 2147483647 h 10000"/>
              <a:gd name="T6" fmla="*/ 2147483647 w 8042"/>
              <a:gd name="T7" fmla="*/ 2147483647 h 10000"/>
              <a:gd name="T8" fmla="*/ 2147483647 w 8042"/>
              <a:gd name="T9" fmla="*/ 2147483647 h 10000"/>
              <a:gd name="T10" fmla="*/ 2147483647 w 8042"/>
              <a:gd name="T11" fmla="*/ 105298818 h 10000"/>
              <a:gd name="T12" fmla="*/ 2147483647 w 8042"/>
              <a:gd name="T13" fmla="*/ 76236572 h 10000"/>
              <a:gd name="T14" fmla="*/ 2147483647 w 8042"/>
              <a:gd name="T15" fmla="*/ 19533436 h 10000"/>
              <a:gd name="T16" fmla="*/ 94026232 w 8042"/>
              <a:gd name="T17" fmla="*/ 0 h 10000"/>
              <a:gd name="T18" fmla="*/ 0 w 8042"/>
              <a:gd name="T19" fmla="*/ 2147483647 h 10000"/>
              <a:gd name="T20" fmla="*/ 2147483647 w 8042"/>
              <a:gd name="T21" fmla="*/ 2147483647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CD7A2FF7-4E64-4F83-BD07-800490017F1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pPr>
              <a:defRPr/>
            </a:pPr>
            <a:fld id="{38C90436-EF0C-4D39-9FF0-6255F83E5199}" type="slidenum">
              <a:rPr lang="en-US" altLang="ru-RU"/>
              <a:pPr>
                <a:defRPr/>
              </a:pPr>
              <a:t>‹#›</a:t>
            </a:fld>
            <a:endParaRPr lang="en-US" altLang="ru-RU"/>
          </a:p>
        </p:txBody>
      </p:sp>
    </p:spTree>
    <p:extLst>
      <p:ext uri="{BB962C8B-B14F-4D97-AF65-F5344CB8AC3E}">
        <p14:creationId xmlns:p14="http://schemas.microsoft.com/office/powerpoint/2010/main" val="225598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FA171674-C308-442B-8467-10DFBF8C758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26B1BA-CAB8-43F1-912F-FC9B3B45A4FC}" type="slidenum">
              <a:rPr lang="en-US" altLang="ru-RU"/>
              <a:pPr>
                <a:defRPr/>
              </a:pPr>
              <a:t>‹#›</a:t>
            </a:fld>
            <a:endParaRPr lang="en-US" altLang="ru-RU"/>
          </a:p>
        </p:txBody>
      </p:sp>
    </p:spTree>
    <p:extLst>
      <p:ext uri="{BB962C8B-B14F-4D97-AF65-F5344CB8AC3E}">
        <p14:creationId xmlns:p14="http://schemas.microsoft.com/office/powerpoint/2010/main" val="201146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07B679E-F368-4E66-A210-FF47109D838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2C5F56-083F-41E2-B5D2-6185799E8DE9}" type="slidenum">
              <a:rPr lang="en-US" altLang="ru-RU"/>
              <a:pPr>
                <a:defRPr/>
              </a:pPr>
              <a:t>‹#›</a:t>
            </a:fld>
            <a:endParaRPr lang="en-US" altLang="ru-RU"/>
          </a:p>
        </p:txBody>
      </p:sp>
    </p:spTree>
    <p:extLst>
      <p:ext uri="{BB962C8B-B14F-4D97-AF65-F5344CB8AC3E}">
        <p14:creationId xmlns:p14="http://schemas.microsoft.com/office/powerpoint/2010/main" val="3358442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fld id="{56FF6120-7352-40B0-BFF6-22605024BE7C}"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BF256A-F52D-416E-920B-32917D4A1FA3}" type="slidenum">
              <a:rPr lang="en-US" altLang="ru-RU"/>
              <a:pPr>
                <a:defRPr/>
              </a:pPr>
              <a:t>‹#›</a:t>
            </a:fld>
            <a:endParaRPr lang="en-US" altLang="ru-RU"/>
          </a:p>
        </p:txBody>
      </p:sp>
    </p:spTree>
    <p:extLst>
      <p:ext uri="{BB962C8B-B14F-4D97-AF65-F5344CB8AC3E}">
        <p14:creationId xmlns:p14="http://schemas.microsoft.com/office/powerpoint/2010/main" val="307824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fld id="{7F4391AE-2EDA-4360-B3A2-09A755641EAB}"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a:lvl1pPr>
          </a:lstStyle>
          <a:p>
            <a:pPr>
              <a:defRPr/>
            </a:pPr>
            <a:fld id="{96AD9A26-3FA1-4D0D-8C7D-46645365C0E7}" type="slidenum">
              <a:rPr lang="en-US" altLang="ru-RU"/>
              <a:pPr>
                <a:defRPr/>
              </a:pPr>
              <a:t>‹#›</a:t>
            </a:fld>
            <a:endParaRPr lang="en-US" altLang="ru-RU"/>
          </a:p>
        </p:txBody>
      </p:sp>
    </p:spTree>
    <p:extLst>
      <p:ext uri="{BB962C8B-B14F-4D97-AF65-F5344CB8AC3E}">
        <p14:creationId xmlns:p14="http://schemas.microsoft.com/office/powerpoint/2010/main" val="901119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8A524834-7E5F-4E5E-92B5-47EADBD42437}" type="datetimeFigureOut">
              <a:rPr lang="en-US">
                <a:solidFill>
                  <a:prstClr val="black">
                    <a:tint val="75000"/>
                  </a:prstClr>
                </a:solidFill>
              </a:rPr>
              <a:pPr>
                <a:defRPr/>
              </a:pPr>
              <a:t>5/29/2025</a:t>
            </a:fld>
            <a:endParaRPr lang="en-US">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57DF4E40-ACC0-4B38-B569-99F15E0C448E}" type="slidenum">
              <a:rPr lang="en-US" altLang="ru-RU"/>
              <a:pPr>
                <a:defRPr/>
              </a:pPr>
              <a:t>‹#›</a:t>
            </a:fld>
            <a:endParaRPr lang="en-US" altLang="ru-RU"/>
          </a:p>
        </p:txBody>
      </p:sp>
    </p:spTree>
    <p:extLst>
      <p:ext uri="{BB962C8B-B14F-4D97-AF65-F5344CB8AC3E}">
        <p14:creationId xmlns:p14="http://schemas.microsoft.com/office/powerpoint/2010/main" val="3941334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3" name="Date Placeholder 1"/>
          <p:cNvSpPr>
            <a:spLocks noGrp="1"/>
          </p:cNvSpPr>
          <p:nvPr>
            <p:ph type="dt" sz="half" idx="10"/>
          </p:nvPr>
        </p:nvSpPr>
        <p:spPr/>
        <p:txBody>
          <a:bodyPr/>
          <a:lstStyle>
            <a:lvl1pPr>
              <a:defRPr/>
            </a:lvl1pPr>
          </a:lstStyle>
          <a:p>
            <a:pPr>
              <a:defRPr/>
            </a:pPr>
            <a:fld id="{971309CE-7487-4773-853F-E81279B9BC34}" type="datetimeFigureOut">
              <a:rPr lang="en-US">
                <a:solidFill>
                  <a:prstClr val="black">
                    <a:tint val="75000"/>
                  </a:prstClr>
                </a:solidFill>
              </a:rPr>
              <a:pPr>
                <a:defRPr/>
              </a:pPr>
              <a:t>5/29/2025</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9D178CC4-0988-409F-838F-A81E75099071}" type="slidenum">
              <a:rPr lang="en-US" altLang="ru-RU"/>
              <a:pPr>
                <a:defRPr/>
              </a:pPr>
              <a:t>‹#›</a:t>
            </a:fld>
            <a:endParaRPr lang="en-US" altLang="ru-RU"/>
          </a:p>
        </p:txBody>
      </p:sp>
    </p:spTree>
    <p:extLst>
      <p:ext uri="{BB962C8B-B14F-4D97-AF65-F5344CB8AC3E}">
        <p14:creationId xmlns:p14="http://schemas.microsoft.com/office/powerpoint/2010/main" val="20518495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26C76169-98EE-4E64-A8C4-A21A03BED81E}"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2D48CA9-F724-477D-B4C3-308C093B3F07}" type="slidenum">
              <a:rPr lang="en-US" altLang="ru-RU"/>
              <a:pPr>
                <a:defRPr/>
              </a:pPr>
              <a:t>‹#›</a:t>
            </a:fld>
            <a:endParaRPr lang="en-US" altLang="ru-RU"/>
          </a:p>
        </p:txBody>
      </p:sp>
    </p:spTree>
    <p:extLst>
      <p:ext uri="{BB962C8B-B14F-4D97-AF65-F5344CB8AC3E}">
        <p14:creationId xmlns:p14="http://schemas.microsoft.com/office/powerpoint/2010/main" val="6615627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C5CFD32C-87B1-4FB8-B5FF-78CB87B9A288}"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B14DF5F6-1AE8-4F35-B481-027B380BABC8}" type="slidenum">
              <a:rPr lang="en-US" altLang="ru-RU"/>
              <a:pPr>
                <a:defRPr/>
              </a:pPr>
              <a:t>‹#›</a:t>
            </a:fld>
            <a:endParaRPr lang="en-US" altLang="ru-RU"/>
          </a:p>
        </p:txBody>
      </p:sp>
    </p:spTree>
    <p:extLst>
      <p:ext uri="{BB962C8B-B14F-4D97-AF65-F5344CB8AC3E}">
        <p14:creationId xmlns:p14="http://schemas.microsoft.com/office/powerpoint/2010/main" val="2382725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BC722CF-ED73-4740-AECF-BD81B63EE5C7}"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1F29CC-C5E1-49A0-B8EC-FAF40A1FDDE1}" type="slidenum">
              <a:rPr lang="en-US" altLang="ru-RU"/>
              <a:pPr>
                <a:defRPr/>
              </a:pPr>
              <a:t>‹#›</a:t>
            </a:fld>
            <a:endParaRPr lang="en-US" altLang="ru-RU"/>
          </a:p>
        </p:txBody>
      </p:sp>
    </p:spTree>
    <p:extLst>
      <p:ext uri="{BB962C8B-B14F-4D97-AF65-F5344CB8AC3E}">
        <p14:creationId xmlns:p14="http://schemas.microsoft.com/office/powerpoint/2010/main" val="5598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3" name="Date Placeholder 1"/>
          <p:cNvSpPr>
            <a:spLocks noGrp="1"/>
          </p:cNvSpPr>
          <p:nvPr>
            <p:ph type="dt" sz="half" idx="10"/>
          </p:nvPr>
        </p:nvSpPr>
        <p:spPr/>
        <p:txBody>
          <a:bodyPr/>
          <a:lstStyle>
            <a:lvl1pPr>
              <a:defRPr/>
            </a:lvl1pPr>
          </a:lstStyle>
          <a:p>
            <a:pPr>
              <a:defRPr/>
            </a:pPr>
            <a:fld id="{3FC743F2-CFC1-4A0C-AB39-E6FABB2B510B}" type="datetimeFigureOut">
              <a:rPr lang="en-US">
                <a:solidFill>
                  <a:prstClr val="black">
                    <a:tint val="75000"/>
                  </a:prstClr>
                </a:solidFill>
              </a:rPr>
              <a:pPr>
                <a:defRPr/>
              </a:pPr>
              <a:t>5/29/2025</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smtClean="0"/>
            </a:lvl1pPr>
          </a:lstStyle>
          <a:p>
            <a:pPr>
              <a:defRPr/>
            </a:pPr>
            <a:fld id="{5DCCBBD7-C78E-461B-869C-32866025874E}" type="slidenum">
              <a:rPr lang="en-US" altLang="ru-RU"/>
              <a:pPr>
                <a:defRPr/>
              </a:pPr>
              <a:t>‹#›</a:t>
            </a:fld>
            <a:endParaRPr lang="en-US" altLang="ru-RU"/>
          </a:p>
        </p:txBody>
      </p:sp>
    </p:spTree>
    <p:extLst>
      <p:ext uri="{BB962C8B-B14F-4D97-AF65-F5344CB8AC3E}">
        <p14:creationId xmlns:p14="http://schemas.microsoft.com/office/powerpoint/2010/main" val="42545872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a:defRPr/>
            </a:lvl1pPr>
          </a:lstStyle>
          <a:p>
            <a:pPr>
              <a:defRPr/>
            </a:pPr>
            <a:fld id="{1F7AE238-0059-4983-A2BF-7E993B528578}"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pPr>
              <a:defRPr/>
            </a:pPr>
            <a:fld id="{F72AD402-EA53-4820-B3DC-D4C5027DE405}" type="slidenum">
              <a:rPr lang="en-US" altLang="ru-RU"/>
              <a:pPr>
                <a:defRPr/>
              </a:pPr>
              <a:t>‹#›</a:t>
            </a:fld>
            <a:endParaRPr lang="en-US" altLang="ru-RU"/>
          </a:p>
        </p:txBody>
      </p:sp>
    </p:spTree>
    <p:extLst>
      <p:ext uri="{BB962C8B-B14F-4D97-AF65-F5344CB8AC3E}">
        <p14:creationId xmlns:p14="http://schemas.microsoft.com/office/powerpoint/2010/main" val="2617771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3BC14B53-5B63-4036-879C-DE43607924E2}"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92950318-9125-43A6-9123-3586C7189006}" type="slidenum">
              <a:rPr lang="en-US" altLang="ru-RU"/>
              <a:pPr>
                <a:defRPr/>
              </a:pPr>
              <a:t>‹#›</a:t>
            </a:fld>
            <a:endParaRPr lang="en-US" altLang="ru-RU"/>
          </a:p>
        </p:txBody>
      </p:sp>
    </p:spTree>
    <p:extLst>
      <p:ext uri="{BB962C8B-B14F-4D97-AF65-F5344CB8AC3E}">
        <p14:creationId xmlns:p14="http://schemas.microsoft.com/office/powerpoint/2010/main" val="524339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a:defRPr/>
            </a:lvl1pPr>
          </a:lstStyle>
          <a:p>
            <a:pPr>
              <a:defRPr/>
            </a:pPr>
            <a:fld id="{60176A55-14BC-4DEF-AA35-7940C4461456}"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pPr>
              <a:defRPr/>
            </a:pPr>
            <a:fld id="{F9CBCA59-B089-4628-BE8F-741BDCA63630}" type="slidenum">
              <a:rPr lang="en-US" altLang="ru-RU"/>
              <a:pPr>
                <a:defRPr/>
              </a:pPr>
              <a:t>‹#›</a:t>
            </a:fld>
            <a:endParaRPr lang="en-US" altLang="ru-RU"/>
          </a:p>
        </p:txBody>
      </p:sp>
    </p:spTree>
    <p:extLst>
      <p:ext uri="{BB962C8B-B14F-4D97-AF65-F5344CB8AC3E}">
        <p14:creationId xmlns:p14="http://schemas.microsoft.com/office/powerpoint/2010/main" val="3362802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a:defRPr/>
            </a:lvl1pPr>
          </a:lstStyle>
          <a:p>
            <a:pPr>
              <a:defRPr/>
            </a:pPr>
            <a:fld id="{48ADCC88-49EE-4337-BD47-8FE7029FD7D6}"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pPr>
              <a:defRPr/>
            </a:pPr>
            <a:fld id="{E5692326-25CA-4F7A-A8E5-B6F5B4B212E0}" type="slidenum">
              <a:rPr lang="en-US" altLang="ru-RU"/>
              <a:pPr>
                <a:defRPr/>
              </a:pPr>
              <a:t>‹#›</a:t>
            </a:fld>
            <a:endParaRPr lang="en-US" altLang="ru-RU"/>
          </a:p>
        </p:txBody>
      </p:sp>
    </p:spTree>
    <p:extLst>
      <p:ext uri="{BB962C8B-B14F-4D97-AF65-F5344CB8AC3E}">
        <p14:creationId xmlns:p14="http://schemas.microsoft.com/office/powerpoint/2010/main" val="4059027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71F5C649-9762-4501-9F8D-080FBEF07305}"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74B01D-8C13-4EF8-9311-2FE711CE01E7}" type="slidenum">
              <a:rPr lang="en-US" altLang="ru-RU"/>
              <a:pPr>
                <a:defRPr/>
              </a:pPr>
              <a:t>‹#›</a:t>
            </a:fld>
            <a:endParaRPr lang="en-US" altLang="ru-RU"/>
          </a:p>
        </p:txBody>
      </p:sp>
    </p:spTree>
    <p:extLst>
      <p:ext uri="{BB962C8B-B14F-4D97-AF65-F5344CB8AC3E}">
        <p14:creationId xmlns:p14="http://schemas.microsoft.com/office/powerpoint/2010/main" val="17014564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85324341-F1E2-481F-A832-215A3B4B08D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04821C-5694-4358-AC6D-332EE594B238}" type="slidenum">
              <a:rPr lang="en-US" altLang="ru-RU"/>
              <a:pPr>
                <a:defRPr/>
              </a:pPr>
              <a:t>‹#›</a:t>
            </a:fld>
            <a:endParaRPr lang="en-US" altLang="ru-RU"/>
          </a:p>
        </p:txBody>
      </p:sp>
    </p:spTree>
    <p:extLst>
      <p:ext uri="{BB962C8B-B14F-4D97-AF65-F5344CB8AC3E}">
        <p14:creationId xmlns:p14="http://schemas.microsoft.com/office/powerpoint/2010/main" val="4289783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2147483647 w 8042"/>
              <a:gd name="T1" fmla="*/ 2147483647 h 10000"/>
              <a:gd name="T2" fmla="*/ 2147483647 w 8042"/>
              <a:gd name="T3" fmla="*/ 2147483647 h 10000"/>
              <a:gd name="T4" fmla="*/ 2147483647 w 8042"/>
              <a:gd name="T5" fmla="*/ 2147483647 h 10000"/>
              <a:gd name="T6" fmla="*/ 2147483647 w 8042"/>
              <a:gd name="T7" fmla="*/ 2147483647 h 10000"/>
              <a:gd name="T8" fmla="*/ 2147483647 w 8042"/>
              <a:gd name="T9" fmla="*/ 2147483647 h 10000"/>
              <a:gd name="T10" fmla="*/ 2147483647 w 8042"/>
              <a:gd name="T11" fmla="*/ 105298818 h 10000"/>
              <a:gd name="T12" fmla="*/ 2147483647 w 8042"/>
              <a:gd name="T13" fmla="*/ 76236572 h 10000"/>
              <a:gd name="T14" fmla="*/ 2147483647 w 8042"/>
              <a:gd name="T15" fmla="*/ 19533436 h 10000"/>
              <a:gd name="T16" fmla="*/ 94026232 w 8042"/>
              <a:gd name="T17" fmla="*/ 0 h 10000"/>
              <a:gd name="T18" fmla="*/ 0 w 8042"/>
              <a:gd name="T19" fmla="*/ 2147483647 h 10000"/>
              <a:gd name="T20" fmla="*/ 2147483647 w 8042"/>
              <a:gd name="T21" fmla="*/ 2147483647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CD7A2FF7-4E64-4F83-BD07-800490017F1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pPr>
              <a:defRPr/>
            </a:pPr>
            <a:fld id="{38C90436-EF0C-4D39-9FF0-6255F83E5199}" type="slidenum">
              <a:rPr lang="en-US" altLang="ru-RU"/>
              <a:pPr>
                <a:defRPr/>
              </a:pPr>
              <a:t>‹#›</a:t>
            </a:fld>
            <a:endParaRPr lang="en-US" altLang="ru-RU"/>
          </a:p>
        </p:txBody>
      </p:sp>
    </p:spTree>
    <p:extLst>
      <p:ext uri="{BB962C8B-B14F-4D97-AF65-F5344CB8AC3E}">
        <p14:creationId xmlns:p14="http://schemas.microsoft.com/office/powerpoint/2010/main" val="18457324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FA171674-C308-442B-8467-10DFBF8C758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26B1BA-CAB8-43F1-912F-FC9B3B45A4FC}" type="slidenum">
              <a:rPr lang="en-US" altLang="ru-RU"/>
              <a:pPr>
                <a:defRPr/>
              </a:pPr>
              <a:t>‹#›</a:t>
            </a:fld>
            <a:endParaRPr lang="en-US" altLang="ru-RU"/>
          </a:p>
        </p:txBody>
      </p:sp>
    </p:spTree>
    <p:extLst>
      <p:ext uri="{BB962C8B-B14F-4D97-AF65-F5344CB8AC3E}">
        <p14:creationId xmlns:p14="http://schemas.microsoft.com/office/powerpoint/2010/main" val="24051588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07B679E-F368-4E66-A210-FF47109D838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2C5F56-083F-41E2-B5D2-6185799E8DE9}" type="slidenum">
              <a:rPr lang="en-US" altLang="ru-RU"/>
              <a:pPr>
                <a:defRPr/>
              </a:pPr>
              <a:t>‹#›</a:t>
            </a:fld>
            <a:endParaRPr lang="en-US" altLang="ru-RU"/>
          </a:p>
        </p:txBody>
      </p:sp>
    </p:spTree>
    <p:extLst>
      <p:ext uri="{BB962C8B-B14F-4D97-AF65-F5344CB8AC3E}">
        <p14:creationId xmlns:p14="http://schemas.microsoft.com/office/powerpoint/2010/main" val="42488136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fld id="{56FF6120-7352-40B0-BFF6-22605024BE7C}"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BF256A-F52D-416E-920B-32917D4A1FA3}" type="slidenum">
              <a:rPr lang="en-US" altLang="ru-RU"/>
              <a:pPr>
                <a:defRPr/>
              </a:pPr>
              <a:t>‹#›</a:t>
            </a:fld>
            <a:endParaRPr lang="en-US" altLang="ru-RU"/>
          </a:p>
        </p:txBody>
      </p:sp>
    </p:spTree>
    <p:extLst>
      <p:ext uri="{BB962C8B-B14F-4D97-AF65-F5344CB8AC3E}">
        <p14:creationId xmlns:p14="http://schemas.microsoft.com/office/powerpoint/2010/main" val="376330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0112C0CC-C0F6-4D18-97AF-49D8AF47639F}"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smtClean="0"/>
            </a:lvl1pPr>
          </a:lstStyle>
          <a:p>
            <a:pPr>
              <a:defRPr/>
            </a:pPr>
            <a:fld id="{1B5153D9-D50D-45B2-914E-AF62C1C5251E}" type="slidenum">
              <a:rPr lang="en-US" altLang="ru-RU"/>
              <a:pPr>
                <a:defRPr/>
              </a:pPr>
              <a:t>‹#›</a:t>
            </a:fld>
            <a:endParaRPr lang="en-US" altLang="ru-RU"/>
          </a:p>
        </p:txBody>
      </p:sp>
    </p:spTree>
    <p:extLst>
      <p:ext uri="{BB962C8B-B14F-4D97-AF65-F5344CB8AC3E}">
        <p14:creationId xmlns:p14="http://schemas.microsoft.com/office/powerpoint/2010/main" val="3006188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fld id="{7F4391AE-2EDA-4360-B3A2-09A755641EAB}"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a:lvl1pPr>
          </a:lstStyle>
          <a:p>
            <a:pPr>
              <a:defRPr/>
            </a:pPr>
            <a:fld id="{96AD9A26-3FA1-4D0D-8C7D-46645365C0E7}" type="slidenum">
              <a:rPr lang="en-US" altLang="ru-RU"/>
              <a:pPr>
                <a:defRPr/>
              </a:pPr>
              <a:t>‹#›</a:t>
            </a:fld>
            <a:endParaRPr lang="en-US" altLang="ru-RU"/>
          </a:p>
        </p:txBody>
      </p:sp>
    </p:spTree>
    <p:extLst>
      <p:ext uri="{BB962C8B-B14F-4D97-AF65-F5344CB8AC3E}">
        <p14:creationId xmlns:p14="http://schemas.microsoft.com/office/powerpoint/2010/main" val="41007838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8A524834-7E5F-4E5E-92B5-47EADBD42437}" type="datetimeFigureOut">
              <a:rPr lang="en-US">
                <a:solidFill>
                  <a:prstClr val="black">
                    <a:tint val="75000"/>
                  </a:prstClr>
                </a:solidFill>
              </a:rPr>
              <a:pPr>
                <a:defRPr/>
              </a:pPr>
              <a:t>5/29/2025</a:t>
            </a:fld>
            <a:endParaRPr lang="en-US">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57DF4E40-ACC0-4B38-B569-99F15E0C448E}" type="slidenum">
              <a:rPr lang="en-US" altLang="ru-RU"/>
              <a:pPr>
                <a:defRPr/>
              </a:pPr>
              <a:t>‹#›</a:t>
            </a:fld>
            <a:endParaRPr lang="en-US" altLang="ru-RU"/>
          </a:p>
        </p:txBody>
      </p:sp>
    </p:spTree>
    <p:extLst>
      <p:ext uri="{BB962C8B-B14F-4D97-AF65-F5344CB8AC3E}">
        <p14:creationId xmlns:p14="http://schemas.microsoft.com/office/powerpoint/2010/main" val="3540399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3" name="Date Placeholder 1"/>
          <p:cNvSpPr>
            <a:spLocks noGrp="1"/>
          </p:cNvSpPr>
          <p:nvPr>
            <p:ph type="dt" sz="half" idx="10"/>
          </p:nvPr>
        </p:nvSpPr>
        <p:spPr/>
        <p:txBody>
          <a:bodyPr/>
          <a:lstStyle>
            <a:lvl1pPr>
              <a:defRPr/>
            </a:lvl1pPr>
          </a:lstStyle>
          <a:p>
            <a:pPr>
              <a:defRPr/>
            </a:pPr>
            <a:fld id="{971309CE-7487-4773-853F-E81279B9BC34}" type="datetimeFigureOut">
              <a:rPr lang="en-US">
                <a:solidFill>
                  <a:prstClr val="black">
                    <a:tint val="75000"/>
                  </a:prstClr>
                </a:solidFill>
              </a:rPr>
              <a:pPr>
                <a:defRPr/>
              </a:pPr>
              <a:t>5/29/2025</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9D178CC4-0988-409F-838F-A81E75099071}" type="slidenum">
              <a:rPr lang="en-US" altLang="ru-RU"/>
              <a:pPr>
                <a:defRPr/>
              </a:pPr>
              <a:t>‹#›</a:t>
            </a:fld>
            <a:endParaRPr lang="en-US" altLang="ru-RU"/>
          </a:p>
        </p:txBody>
      </p:sp>
    </p:spTree>
    <p:extLst>
      <p:ext uri="{BB962C8B-B14F-4D97-AF65-F5344CB8AC3E}">
        <p14:creationId xmlns:p14="http://schemas.microsoft.com/office/powerpoint/2010/main" val="22594901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26C76169-98EE-4E64-A8C4-A21A03BED81E}"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2D48CA9-F724-477D-B4C3-308C093B3F07}" type="slidenum">
              <a:rPr lang="en-US" altLang="ru-RU"/>
              <a:pPr>
                <a:defRPr/>
              </a:pPr>
              <a:t>‹#›</a:t>
            </a:fld>
            <a:endParaRPr lang="en-US" altLang="ru-RU"/>
          </a:p>
        </p:txBody>
      </p:sp>
    </p:spTree>
    <p:extLst>
      <p:ext uri="{BB962C8B-B14F-4D97-AF65-F5344CB8AC3E}">
        <p14:creationId xmlns:p14="http://schemas.microsoft.com/office/powerpoint/2010/main" val="1098442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C5CFD32C-87B1-4FB8-B5FF-78CB87B9A288}"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B14DF5F6-1AE8-4F35-B481-027B380BABC8}" type="slidenum">
              <a:rPr lang="en-US" altLang="ru-RU"/>
              <a:pPr>
                <a:defRPr/>
              </a:pPr>
              <a:t>‹#›</a:t>
            </a:fld>
            <a:endParaRPr lang="en-US" altLang="ru-RU"/>
          </a:p>
        </p:txBody>
      </p:sp>
    </p:spTree>
    <p:extLst>
      <p:ext uri="{BB962C8B-B14F-4D97-AF65-F5344CB8AC3E}">
        <p14:creationId xmlns:p14="http://schemas.microsoft.com/office/powerpoint/2010/main" val="33624339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BC722CF-ED73-4740-AECF-BD81B63EE5C7}"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1F29CC-C5E1-49A0-B8EC-FAF40A1FDDE1}" type="slidenum">
              <a:rPr lang="en-US" altLang="ru-RU"/>
              <a:pPr>
                <a:defRPr/>
              </a:pPr>
              <a:t>‹#›</a:t>
            </a:fld>
            <a:endParaRPr lang="en-US" altLang="ru-RU"/>
          </a:p>
        </p:txBody>
      </p:sp>
    </p:spTree>
    <p:extLst>
      <p:ext uri="{BB962C8B-B14F-4D97-AF65-F5344CB8AC3E}">
        <p14:creationId xmlns:p14="http://schemas.microsoft.com/office/powerpoint/2010/main" val="36986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4"/>
          </p:nvPr>
        </p:nvSpPr>
        <p:spPr/>
        <p:txBody>
          <a:bodyPr/>
          <a:lstStyle>
            <a:lvl1pPr>
              <a:defRPr/>
            </a:lvl1pPr>
          </a:lstStyle>
          <a:p>
            <a:pPr>
              <a:defRPr/>
            </a:pPr>
            <a:fld id="{1F7AE238-0059-4983-A2BF-7E993B528578}"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pPr>
              <a:defRPr/>
            </a:pPr>
            <a:fld id="{F72AD402-EA53-4820-B3DC-D4C5027DE405}" type="slidenum">
              <a:rPr lang="en-US" altLang="ru-RU"/>
              <a:pPr>
                <a:defRPr/>
              </a:pPr>
              <a:t>‹#›</a:t>
            </a:fld>
            <a:endParaRPr lang="en-US" altLang="ru-RU"/>
          </a:p>
        </p:txBody>
      </p:sp>
    </p:spTree>
    <p:extLst>
      <p:ext uri="{BB962C8B-B14F-4D97-AF65-F5344CB8AC3E}">
        <p14:creationId xmlns:p14="http://schemas.microsoft.com/office/powerpoint/2010/main" val="35750020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3BC14B53-5B63-4036-879C-DE43607924E2}"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92950318-9125-43A6-9123-3586C7189006}" type="slidenum">
              <a:rPr lang="en-US" altLang="ru-RU"/>
              <a:pPr>
                <a:defRPr/>
              </a:pPr>
              <a:t>‹#›</a:t>
            </a:fld>
            <a:endParaRPr lang="en-US" altLang="ru-RU"/>
          </a:p>
        </p:txBody>
      </p:sp>
    </p:spTree>
    <p:extLst>
      <p:ext uri="{BB962C8B-B14F-4D97-AF65-F5344CB8AC3E}">
        <p14:creationId xmlns:p14="http://schemas.microsoft.com/office/powerpoint/2010/main" val="1777889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defRPr/>
            </a:pPr>
            <a:r>
              <a:rPr lang="en-US" altLang="ru-RU" sz="8000" smtClean="0">
                <a:solidFill>
                  <a:srgbClr val="A53010"/>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8" name="Date Placeholder 4"/>
          <p:cNvSpPr>
            <a:spLocks noGrp="1"/>
          </p:cNvSpPr>
          <p:nvPr>
            <p:ph type="dt" sz="half" idx="14"/>
          </p:nvPr>
        </p:nvSpPr>
        <p:spPr/>
        <p:txBody>
          <a:bodyPr/>
          <a:lstStyle>
            <a:lvl1pPr>
              <a:defRPr/>
            </a:lvl1pPr>
          </a:lstStyle>
          <a:p>
            <a:pPr>
              <a:defRPr/>
            </a:pPr>
            <a:fld id="{60176A55-14BC-4DEF-AA35-7940C4461456}"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pPr>
              <a:defRPr/>
            </a:pPr>
            <a:fld id="{F9CBCA59-B089-4628-BE8F-741BDCA63630}" type="slidenum">
              <a:rPr lang="en-US" altLang="ru-RU"/>
              <a:pPr>
                <a:defRPr/>
              </a:pPr>
              <a:t>‹#›</a:t>
            </a:fld>
            <a:endParaRPr lang="en-US" altLang="ru-RU"/>
          </a:p>
        </p:txBody>
      </p:sp>
    </p:spTree>
    <p:extLst>
      <p:ext uri="{BB962C8B-B14F-4D97-AF65-F5344CB8AC3E}">
        <p14:creationId xmlns:p14="http://schemas.microsoft.com/office/powerpoint/2010/main" val="17232117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ru-RU" smtClean="0"/>
              <a:t>Образец текста</a:t>
            </a:r>
          </a:p>
        </p:txBody>
      </p:sp>
      <p:sp>
        <p:nvSpPr>
          <p:cNvPr id="6" name="Date Placeholder 4"/>
          <p:cNvSpPr>
            <a:spLocks noGrp="1"/>
          </p:cNvSpPr>
          <p:nvPr>
            <p:ph type="dt" sz="half" idx="14"/>
          </p:nvPr>
        </p:nvSpPr>
        <p:spPr/>
        <p:txBody>
          <a:bodyPr/>
          <a:lstStyle>
            <a:lvl1pPr>
              <a:defRPr/>
            </a:lvl1pPr>
          </a:lstStyle>
          <a:p>
            <a:pPr>
              <a:defRPr/>
            </a:pPr>
            <a:fld id="{48ADCC88-49EE-4337-BD47-8FE7029FD7D6}"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pPr>
              <a:defRPr/>
            </a:pPr>
            <a:fld id="{E5692326-25CA-4F7A-A8E5-B6F5B4B212E0}" type="slidenum">
              <a:rPr lang="en-US" altLang="ru-RU"/>
              <a:pPr>
                <a:defRPr/>
              </a:pPr>
              <a:t>‹#›</a:t>
            </a:fld>
            <a:endParaRPr lang="en-US" altLang="ru-RU"/>
          </a:p>
        </p:txBody>
      </p:sp>
    </p:spTree>
    <p:extLst>
      <p:ext uri="{BB962C8B-B14F-4D97-AF65-F5344CB8AC3E}">
        <p14:creationId xmlns:p14="http://schemas.microsoft.com/office/powerpoint/2010/main" val="196868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1FCD5836-2F77-4A46-86D1-0BADF20220B5}"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a:xfrm>
            <a:off x="511175" y="4983163"/>
            <a:ext cx="585788" cy="365125"/>
          </a:xfrm>
        </p:spPr>
        <p:txBody>
          <a:bodyPr/>
          <a:lstStyle>
            <a:lvl1pPr>
              <a:defRPr smtClean="0"/>
            </a:lvl1pPr>
          </a:lstStyle>
          <a:p>
            <a:pPr>
              <a:defRPr/>
            </a:pPr>
            <a:fld id="{5979E0EB-628C-4232-A30E-AA1BBA67CA4D}" type="slidenum">
              <a:rPr lang="en-US" altLang="ru-RU"/>
              <a:pPr>
                <a:defRPr/>
              </a:pPr>
              <a:t>‹#›</a:t>
            </a:fld>
            <a:endParaRPr lang="en-US" altLang="ru-RU"/>
          </a:p>
        </p:txBody>
      </p:sp>
    </p:spTree>
    <p:extLst>
      <p:ext uri="{BB962C8B-B14F-4D97-AF65-F5344CB8AC3E}">
        <p14:creationId xmlns:p14="http://schemas.microsoft.com/office/powerpoint/2010/main" val="19205624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71F5C649-9762-4501-9F8D-080FBEF07305}"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74B01D-8C13-4EF8-9311-2FE711CE01E7}" type="slidenum">
              <a:rPr lang="en-US" altLang="ru-RU"/>
              <a:pPr>
                <a:defRPr/>
              </a:pPr>
              <a:t>‹#›</a:t>
            </a:fld>
            <a:endParaRPr lang="en-US" altLang="ru-RU"/>
          </a:p>
        </p:txBody>
      </p:sp>
    </p:spTree>
    <p:extLst>
      <p:ext uri="{BB962C8B-B14F-4D97-AF65-F5344CB8AC3E}">
        <p14:creationId xmlns:p14="http://schemas.microsoft.com/office/powerpoint/2010/main" val="241260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Vertical Title 1"/>
          <p:cNvSpPr>
            <a:spLocks noGrp="1"/>
          </p:cNvSpPr>
          <p:nvPr>
            <p:ph type="title" orient="vert"/>
          </p:nvPr>
        </p:nvSpPr>
        <p:spPr>
          <a:xfrm>
            <a:off x="6878535" y="627406"/>
            <a:ext cx="165613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85324341-F1E2-481F-A832-215A3B4B08D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04821C-5694-4358-AC6D-332EE594B238}" type="slidenum">
              <a:rPr lang="en-US" altLang="ru-RU"/>
              <a:pPr>
                <a:defRPr/>
              </a:pPr>
              <a:t>‹#›</a:t>
            </a:fld>
            <a:endParaRPr lang="en-US" altLang="ru-RU"/>
          </a:p>
        </p:txBody>
      </p:sp>
    </p:spTree>
    <p:extLst>
      <p:ext uri="{BB962C8B-B14F-4D97-AF65-F5344CB8AC3E}">
        <p14:creationId xmlns:p14="http://schemas.microsoft.com/office/powerpoint/2010/main" val="6071683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2147483647 w 8042"/>
              <a:gd name="T1" fmla="*/ 2147483647 h 10000"/>
              <a:gd name="T2" fmla="*/ 2147483647 w 8042"/>
              <a:gd name="T3" fmla="*/ 2147483647 h 10000"/>
              <a:gd name="T4" fmla="*/ 2147483647 w 8042"/>
              <a:gd name="T5" fmla="*/ 2147483647 h 10000"/>
              <a:gd name="T6" fmla="*/ 2147483647 w 8042"/>
              <a:gd name="T7" fmla="*/ 2147483647 h 10000"/>
              <a:gd name="T8" fmla="*/ 2147483647 w 8042"/>
              <a:gd name="T9" fmla="*/ 2147483647 h 10000"/>
              <a:gd name="T10" fmla="*/ 2147483647 w 8042"/>
              <a:gd name="T11" fmla="*/ 105298818 h 10000"/>
              <a:gd name="T12" fmla="*/ 2147483647 w 8042"/>
              <a:gd name="T13" fmla="*/ 76236572 h 10000"/>
              <a:gd name="T14" fmla="*/ 2147483647 w 8042"/>
              <a:gd name="T15" fmla="*/ 19533436 h 10000"/>
              <a:gd name="T16" fmla="*/ 94026232 w 8042"/>
              <a:gd name="T17" fmla="*/ 0 h 10000"/>
              <a:gd name="T18" fmla="*/ 0 w 8042"/>
              <a:gd name="T19" fmla="*/ 2147483647 h 10000"/>
              <a:gd name="T20" fmla="*/ 2147483647 w 8042"/>
              <a:gd name="T21" fmla="*/ 2147483647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Date Placeholder 3"/>
          <p:cNvSpPr>
            <a:spLocks noGrp="1"/>
          </p:cNvSpPr>
          <p:nvPr>
            <p:ph type="dt" sz="half" idx="10"/>
          </p:nvPr>
        </p:nvSpPr>
        <p:spPr/>
        <p:txBody>
          <a:bodyPr/>
          <a:lstStyle>
            <a:lvl1pPr>
              <a:defRPr/>
            </a:lvl1pPr>
          </a:lstStyle>
          <a:p>
            <a:pPr>
              <a:defRPr/>
            </a:pPr>
            <a:fld id="{CD7A2FF7-4E64-4F83-BD07-800490017F1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pPr>
              <a:defRPr/>
            </a:pPr>
            <a:fld id="{38C90436-EF0C-4D39-9FF0-6255F83E5199}" type="slidenum">
              <a:rPr lang="en-US" altLang="ru-RU"/>
              <a:pPr>
                <a:defRPr/>
              </a:pPr>
              <a:t>‹#›</a:t>
            </a:fld>
            <a:endParaRPr lang="en-US" altLang="ru-RU"/>
          </a:p>
        </p:txBody>
      </p:sp>
    </p:spTree>
    <p:extLst>
      <p:ext uri="{BB962C8B-B14F-4D97-AF65-F5344CB8AC3E}">
        <p14:creationId xmlns:p14="http://schemas.microsoft.com/office/powerpoint/2010/main" val="16880519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1" y="624110"/>
            <a:ext cx="6589199"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FA171674-C308-442B-8467-10DFBF8C7584}"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26B1BA-CAB8-43F1-912F-FC9B3B45A4FC}" type="slidenum">
              <a:rPr lang="en-US" altLang="ru-RU"/>
              <a:pPr>
                <a:defRPr/>
              </a:pPr>
              <a:t>‹#›</a:t>
            </a:fld>
            <a:endParaRPr lang="en-US" altLang="ru-RU"/>
          </a:p>
        </p:txBody>
      </p:sp>
    </p:spTree>
    <p:extLst>
      <p:ext uri="{BB962C8B-B14F-4D97-AF65-F5344CB8AC3E}">
        <p14:creationId xmlns:p14="http://schemas.microsoft.com/office/powerpoint/2010/main" val="32661764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E07B679E-F368-4E66-A210-FF47109D838B}" type="datetimeFigureOut">
              <a:rPr lang="en-US">
                <a:solidFill>
                  <a:prstClr val="black">
                    <a:tint val="75000"/>
                  </a:prstClr>
                </a:solidFill>
              </a:rPr>
              <a:pPr>
                <a:defRPr/>
              </a:pPr>
              <a:t>5/29/2025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422C5F56-083F-41E2-B5D2-6185799E8DE9}" type="slidenum">
              <a:rPr lang="en-US" altLang="ru-RU"/>
              <a:pPr>
                <a:defRPr/>
              </a:pPr>
              <a:t>‹#›</a:t>
            </a:fld>
            <a:endParaRPr lang="en-US" altLang="ru-RU"/>
          </a:p>
        </p:txBody>
      </p:sp>
    </p:spTree>
    <p:extLst>
      <p:ext uri="{BB962C8B-B14F-4D97-AF65-F5344CB8AC3E}">
        <p14:creationId xmlns:p14="http://schemas.microsoft.com/office/powerpoint/2010/main" val="946720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Date Placeholder 4"/>
          <p:cNvSpPr>
            <a:spLocks noGrp="1"/>
          </p:cNvSpPr>
          <p:nvPr>
            <p:ph type="dt" sz="half" idx="10"/>
          </p:nvPr>
        </p:nvSpPr>
        <p:spPr/>
        <p:txBody>
          <a:bodyPr/>
          <a:lstStyle>
            <a:lvl1pPr>
              <a:defRPr/>
            </a:lvl1pPr>
          </a:lstStyle>
          <a:p>
            <a:pPr>
              <a:defRPr/>
            </a:pPr>
            <a:fld id="{56FF6120-7352-40B0-BFF6-22605024BE7C}"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BF256A-F52D-416E-920B-32917D4A1FA3}" type="slidenum">
              <a:rPr lang="en-US" altLang="ru-RU"/>
              <a:pPr>
                <a:defRPr/>
              </a:pPr>
              <a:t>‹#›</a:t>
            </a:fld>
            <a:endParaRPr lang="en-US" altLang="ru-RU"/>
          </a:p>
        </p:txBody>
      </p:sp>
    </p:spTree>
    <p:extLst>
      <p:ext uri="{BB962C8B-B14F-4D97-AF65-F5344CB8AC3E}">
        <p14:creationId xmlns:p14="http://schemas.microsoft.com/office/powerpoint/2010/main" val="11807492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6"/>
          <p:cNvSpPr>
            <a:spLocks noGrp="1"/>
          </p:cNvSpPr>
          <p:nvPr>
            <p:ph type="dt" sz="half" idx="10"/>
          </p:nvPr>
        </p:nvSpPr>
        <p:spPr/>
        <p:txBody>
          <a:bodyPr/>
          <a:lstStyle>
            <a:lvl1pPr>
              <a:defRPr/>
            </a:lvl1pPr>
          </a:lstStyle>
          <a:p>
            <a:pPr>
              <a:defRPr/>
            </a:pPr>
            <a:fld id="{7F4391AE-2EDA-4360-B3A2-09A755641EAB}" type="datetimeFigureOut">
              <a:rPr lang="en-US">
                <a:solidFill>
                  <a:prstClr val="black">
                    <a:tint val="75000"/>
                  </a:prstClr>
                </a:solidFill>
              </a:rPr>
              <a:pPr>
                <a:defRPr/>
              </a:pPr>
              <a:t>5/29/2025</a:t>
            </a:fld>
            <a:endParaRPr lang="en-US">
              <a:solidFill>
                <a:prstClr val="black">
                  <a:tint val="75000"/>
                </a:prst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1" name="Slide Number Placeholder 5"/>
          <p:cNvSpPr>
            <a:spLocks noGrp="1"/>
          </p:cNvSpPr>
          <p:nvPr>
            <p:ph type="sldNum" sz="quarter" idx="12"/>
          </p:nvPr>
        </p:nvSpPr>
        <p:spPr/>
        <p:txBody>
          <a:bodyPr/>
          <a:lstStyle>
            <a:lvl1pPr>
              <a:defRPr/>
            </a:lvl1pPr>
          </a:lstStyle>
          <a:p>
            <a:pPr>
              <a:defRPr/>
            </a:pPr>
            <a:fld id="{96AD9A26-3FA1-4D0D-8C7D-46645365C0E7}" type="slidenum">
              <a:rPr lang="en-US" altLang="ru-RU"/>
              <a:pPr>
                <a:defRPr/>
              </a:pPr>
              <a:t>‹#›</a:t>
            </a:fld>
            <a:endParaRPr lang="en-US" altLang="ru-RU"/>
          </a:p>
        </p:txBody>
      </p:sp>
    </p:spTree>
    <p:extLst>
      <p:ext uri="{BB962C8B-B14F-4D97-AF65-F5344CB8AC3E}">
        <p14:creationId xmlns:p14="http://schemas.microsoft.com/office/powerpoint/2010/main" val="14324013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5200" y="624110"/>
            <a:ext cx="6589200" cy="1280890"/>
          </a:xfrm>
        </p:spPr>
        <p:txBody>
          <a:bodyPr/>
          <a:lstStyle/>
          <a:p>
            <a:r>
              <a:rPr lang="ru-RU" smtClean="0"/>
              <a:t>Образец заголовка</a:t>
            </a:r>
            <a:endParaRPr lang="en-US" dirty="0"/>
          </a:p>
        </p:txBody>
      </p:sp>
      <p:sp>
        <p:nvSpPr>
          <p:cNvPr id="4" name="Date Placeholder 2"/>
          <p:cNvSpPr>
            <a:spLocks noGrp="1"/>
          </p:cNvSpPr>
          <p:nvPr>
            <p:ph type="dt" sz="half" idx="10"/>
          </p:nvPr>
        </p:nvSpPr>
        <p:spPr/>
        <p:txBody>
          <a:bodyPr/>
          <a:lstStyle>
            <a:lvl1pPr>
              <a:defRPr/>
            </a:lvl1pPr>
          </a:lstStyle>
          <a:p>
            <a:pPr>
              <a:defRPr/>
            </a:pPr>
            <a:fld id="{8A524834-7E5F-4E5E-92B5-47EADBD42437}" type="datetimeFigureOut">
              <a:rPr lang="en-US">
                <a:solidFill>
                  <a:prstClr val="black">
                    <a:tint val="75000"/>
                  </a:prstClr>
                </a:solidFill>
              </a:rPr>
              <a:pPr>
                <a:defRPr/>
              </a:pPr>
              <a:t>5/29/2025</a:t>
            </a:fld>
            <a:endParaRPr lang="en-US">
              <a:solidFill>
                <a:prstClr val="black">
                  <a:tint val="75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57DF4E40-ACC0-4B38-B569-99F15E0C448E}" type="slidenum">
              <a:rPr lang="en-US" altLang="ru-RU"/>
              <a:pPr>
                <a:defRPr/>
              </a:pPr>
              <a:t>‹#›</a:t>
            </a:fld>
            <a:endParaRPr lang="en-US" altLang="ru-RU"/>
          </a:p>
        </p:txBody>
      </p:sp>
    </p:spTree>
    <p:extLst>
      <p:ext uri="{BB962C8B-B14F-4D97-AF65-F5344CB8AC3E}">
        <p14:creationId xmlns:p14="http://schemas.microsoft.com/office/powerpoint/2010/main" val="14325215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3" name="Date Placeholder 1"/>
          <p:cNvSpPr>
            <a:spLocks noGrp="1"/>
          </p:cNvSpPr>
          <p:nvPr>
            <p:ph type="dt" sz="half" idx="10"/>
          </p:nvPr>
        </p:nvSpPr>
        <p:spPr/>
        <p:txBody>
          <a:bodyPr/>
          <a:lstStyle>
            <a:lvl1pPr>
              <a:defRPr/>
            </a:lvl1pPr>
          </a:lstStyle>
          <a:p>
            <a:pPr>
              <a:defRPr/>
            </a:pPr>
            <a:fld id="{971309CE-7487-4773-853F-E81279B9BC34}" type="datetimeFigureOut">
              <a:rPr lang="en-US">
                <a:solidFill>
                  <a:prstClr val="black">
                    <a:tint val="75000"/>
                  </a:prstClr>
                </a:solidFill>
              </a:rPr>
              <a:pPr>
                <a:defRPr/>
              </a:pPr>
              <a:t>5/29/2025</a:t>
            </a:fld>
            <a:endParaRPr lang="en-US">
              <a:solidFill>
                <a:prstClr val="black">
                  <a:tint val="7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3"/>
          <p:cNvSpPr>
            <a:spLocks noGrp="1"/>
          </p:cNvSpPr>
          <p:nvPr>
            <p:ph type="sldNum" sz="quarter" idx="12"/>
          </p:nvPr>
        </p:nvSpPr>
        <p:spPr/>
        <p:txBody>
          <a:bodyPr/>
          <a:lstStyle>
            <a:lvl1pPr>
              <a:defRPr/>
            </a:lvl1pPr>
          </a:lstStyle>
          <a:p>
            <a:pPr>
              <a:defRPr/>
            </a:pPr>
            <a:fld id="{9D178CC4-0988-409F-838F-A81E75099071}" type="slidenum">
              <a:rPr lang="en-US" altLang="ru-RU"/>
              <a:pPr>
                <a:defRPr/>
              </a:pPr>
              <a:t>‹#›</a:t>
            </a:fld>
            <a:endParaRPr lang="en-US" altLang="ru-RU"/>
          </a:p>
        </p:txBody>
      </p:sp>
    </p:spTree>
    <p:extLst>
      <p:ext uri="{BB962C8B-B14F-4D97-AF65-F5344CB8AC3E}">
        <p14:creationId xmlns:p14="http://schemas.microsoft.com/office/powerpoint/2010/main" val="3405589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147483647 w 7908"/>
              <a:gd name="T1" fmla="*/ 615366511 h 10000"/>
              <a:gd name="T2" fmla="*/ 2147483647 w 7908"/>
              <a:gd name="T3" fmla="*/ 24645112 h 10000"/>
              <a:gd name="T4" fmla="*/ 2147483647 w 7908"/>
              <a:gd name="T5" fmla="*/ 12322556 h 10000"/>
              <a:gd name="T6" fmla="*/ 2147483647 w 7908"/>
              <a:gd name="T7" fmla="*/ 0 h 10000"/>
              <a:gd name="T8" fmla="*/ 2147483647 w 7908"/>
              <a:gd name="T9" fmla="*/ 0 h 10000"/>
              <a:gd name="T10" fmla="*/ 0 w 7908"/>
              <a:gd name="T11" fmla="*/ 8129016 h 10000"/>
              <a:gd name="T12" fmla="*/ 0 w 7908"/>
              <a:gd name="T13" fmla="*/ 1310965120 h 10000"/>
              <a:gd name="T14" fmla="*/ 2147483647 w 7908"/>
              <a:gd name="T15" fmla="*/ 1304673540 h 10000"/>
              <a:gd name="T16" fmla="*/ 2147483647 w 7908"/>
              <a:gd name="T17" fmla="*/ 1304673540 h 10000"/>
              <a:gd name="T18" fmla="*/ 2147483647 w 7908"/>
              <a:gd name="T19" fmla="*/ 1292480016 h 10000"/>
              <a:gd name="T20" fmla="*/ 2147483647 w 7908"/>
              <a:gd name="T21" fmla="*/ 1280025837 h 10000"/>
              <a:gd name="T22" fmla="*/ 2147483647 w 7908"/>
              <a:gd name="T23" fmla="*/ 689304438 h 10000"/>
              <a:gd name="T24" fmla="*/ 2147483647 w 7908"/>
              <a:gd name="T25" fmla="*/ 6153665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Date Placeholder 4"/>
          <p:cNvSpPr>
            <a:spLocks noGrp="1"/>
          </p:cNvSpPr>
          <p:nvPr>
            <p:ph type="dt" sz="half" idx="10"/>
          </p:nvPr>
        </p:nvSpPr>
        <p:spPr/>
        <p:txBody>
          <a:bodyPr/>
          <a:lstStyle>
            <a:lvl1pPr>
              <a:defRPr/>
            </a:lvl1pPr>
          </a:lstStyle>
          <a:p>
            <a:pPr>
              <a:defRPr/>
            </a:pPr>
            <a:fld id="{26C76169-98EE-4E64-A8C4-A21A03BED81E}" type="datetimeFigureOut">
              <a:rPr lang="en-US">
                <a:solidFill>
                  <a:prstClr val="black">
                    <a:tint val="75000"/>
                  </a:prstClr>
                </a:solidFill>
              </a:rPr>
              <a:pPr>
                <a:defRPr/>
              </a:pPr>
              <a:t>5/29/2025</a:t>
            </a:fld>
            <a:endParaRPr lang="en-US">
              <a:solidFill>
                <a:prstClr val="black">
                  <a:tint val="75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52D48CA9-F724-477D-B4C3-308C093B3F07}" type="slidenum">
              <a:rPr lang="en-US" altLang="ru-RU"/>
              <a:pPr>
                <a:defRPr/>
              </a:pPr>
              <a:t>‹#›</a:t>
            </a:fld>
            <a:endParaRPr lang="en-US" altLang="ru-RU"/>
          </a:p>
        </p:txBody>
      </p:sp>
    </p:spTree>
    <p:extLst>
      <p:ext uri="{BB962C8B-B14F-4D97-AF65-F5344CB8AC3E}">
        <p14:creationId xmlns:p14="http://schemas.microsoft.com/office/powerpoint/2010/main" val="3114897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1.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7"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8"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9"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0"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1"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2"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3"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4"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5"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6"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7"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5"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6"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7"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8"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9"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0"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1"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2"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3"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4"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5"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заголовка</a:t>
            </a:r>
            <a:endParaRPr lang="en-US" altLang="ru-RU" smtClean="0"/>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fld id="{E2154ABD-9550-4452-A38D-1873DFCCF1D8}" type="datetimeFigureOut">
              <a:rPr lang="en-US">
                <a:solidFill>
                  <a:prstClr val="black">
                    <a:tint val="75000"/>
                  </a:prstClr>
                </a:solidFill>
              </a:rPr>
              <a:pPr eaLnBrk="0" fontAlgn="base" hangingPunct="0">
                <a:spcBef>
                  <a:spcPct val="0"/>
                </a:spcBef>
                <a:spcAft>
                  <a:spcPct val="0"/>
                </a:spcAft>
                <a:defRPr/>
              </a:pPr>
              <a:t>5/29/2025</a:t>
            </a:fld>
            <a:endParaRPr lang="en-US">
              <a:solidFill>
                <a:prstClr val="black">
                  <a:tint val="75000"/>
                </a:prstClr>
              </a:solidFill>
            </a:endParaRPr>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a:defRPr sz="2000" smtClean="0">
                <a:solidFill>
                  <a:srgbClr val="FEFFFF"/>
                </a:solidFill>
              </a:defRPr>
            </a:lvl1pPr>
          </a:lstStyle>
          <a:p>
            <a:pPr eaLnBrk="0" fontAlgn="base" hangingPunct="0">
              <a:spcBef>
                <a:spcPct val="0"/>
              </a:spcBef>
              <a:spcAft>
                <a:spcPct val="0"/>
              </a:spcAft>
              <a:defRPr/>
            </a:pPr>
            <a:fld id="{C28E3D9B-8CA3-4C08-B5E4-1068D2BC6832}" type="slidenum">
              <a:rPr lang="en-US" altLang="ru-RU">
                <a:latin typeface="Arial" charset="0"/>
              </a:rPr>
              <a:pPr eaLnBrk="0" fontAlgn="base" hangingPunct="0">
                <a:spcBef>
                  <a:spcPct val="0"/>
                </a:spcBef>
                <a:spcAft>
                  <a:spcPct val="0"/>
                </a:spcAft>
                <a:defRPr/>
              </a:pPr>
              <a:t>‹#›</a:t>
            </a:fld>
            <a:endParaRPr lang="en-US" altLang="ru-RU">
              <a:latin typeface="Arial" charset="0"/>
            </a:endParaRPr>
          </a:p>
        </p:txBody>
      </p:sp>
    </p:spTree>
    <p:extLst>
      <p:ext uri="{BB962C8B-B14F-4D97-AF65-F5344CB8AC3E}">
        <p14:creationId xmlns:p14="http://schemas.microsoft.com/office/powerpoint/2010/main" val="2935700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Прямоуголь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8" name="Скругленный прямоугольник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052" name="Заголовок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ru-RU" altLang="ru-RU" smtClean="0"/>
              <a:t>Образец заголовка</a:t>
            </a:r>
            <a:endParaRPr lang="en-US" altLang="ru-RU" smtClean="0"/>
          </a:p>
        </p:txBody>
      </p:sp>
      <p:sp>
        <p:nvSpPr>
          <p:cNvPr id="2053" name="Текст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4" name="Дата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base">
              <a:spcBef>
                <a:spcPct val="0"/>
              </a:spcBef>
              <a:spcAft>
                <a:spcPct val="0"/>
              </a:spcAft>
              <a:defRPr/>
            </a:pPr>
            <a:fld id="{68BC98CA-2D55-4E87-81D8-CCB394B9706D}" type="datetimeFigureOut">
              <a:rPr lang="en-US">
                <a:solidFill>
                  <a:srgbClr val="696464"/>
                </a:solidFill>
                <a:latin typeface="Arial" charset="0"/>
              </a:rPr>
              <a:pPr fontAlgn="base">
                <a:spcBef>
                  <a:spcPct val="0"/>
                </a:spcBef>
                <a:spcAft>
                  <a:spcPct val="0"/>
                </a:spcAft>
                <a:defRPr/>
              </a:pPr>
              <a:t>5/29/2025</a:t>
            </a:fld>
            <a:endParaRPr lang="en-US">
              <a:solidFill>
                <a:srgbClr val="696464"/>
              </a:solidFill>
              <a:latin typeface="Arial" charset="0"/>
            </a:endParaRPr>
          </a:p>
        </p:txBody>
      </p:sp>
      <p:sp>
        <p:nvSpPr>
          <p:cNvPr id="3" name="Нижний колонтитул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base">
              <a:spcBef>
                <a:spcPct val="0"/>
              </a:spcBef>
              <a:spcAft>
                <a:spcPct val="0"/>
              </a:spcAft>
              <a:defRPr/>
            </a:pPr>
            <a:endParaRPr lang="en-US">
              <a:solidFill>
                <a:srgbClr val="696464"/>
              </a:solidFill>
              <a:latin typeface="Arial" charset="0"/>
            </a:endParaRPr>
          </a:p>
        </p:txBody>
      </p:sp>
      <p:sp>
        <p:nvSpPr>
          <p:cNvPr id="23" name="Номер слайда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base">
              <a:spcBef>
                <a:spcPct val="0"/>
              </a:spcBef>
              <a:spcAft>
                <a:spcPct val="0"/>
              </a:spcAft>
              <a:defRPr/>
            </a:pPr>
            <a:fld id="{0C76EB76-6C12-4878-9323-FEC36490409A}" type="slidenum">
              <a:rPr lang="en-US" altLang="ru-RU"/>
              <a:pPr fontAlgn="base">
                <a:spcBef>
                  <a:spcPct val="0"/>
                </a:spcBef>
                <a:spcAft>
                  <a:spcPct val="0"/>
                </a:spcAft>
                <a:defRPr/>
              </a:pPr>
              <a:t>‹#›</a:t>
            </a:fld>
            <a:endParaRPr lang="en-US" altLang="ru-RU"/>
          </a:p>
        </p:txBody>
      </p:sp>
    </p:spTree>
    <p:extLst>
      <p:ext uri="{BB962C8B-B14F-4D97-AF65-F5344CB8AC3E}">
        <p14:creationId xmlns:p14="http://schemas.microsoft.com/office/powerpoint/2010/main" val="209623171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2147483647 w 22"/>
                <a:gd name="T1" fmla="*/ 2147483647 h 136"/>
                <a:gd name="T2" fmla="*/ 2147483647 w 22"/>
                <a:gd name="T3" fmla="*/ 2147483647 h 136"/>
                <a:gd name="T4" fmla="*/ 0 w 22"/>
                <a:gd name="T5" fmla="*/ 0 h 136"/>
                <a:gd name="T6" fmla="*/ 0 w 22"/>
                <a:gd name="T7" fmla="*/ 2147483647 h 136"/>
                <a:gd name="T8" fmla="*/ 2147483647 w 22"/>
                <a:gd name="T9" fmla="*/ 2147483647 h 136"/>
                <a:gd name="T10" fmla="*/ 2147483647 w 22"/>
                <a:gd name="T11" fmla="*/ 2147483647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7" name="Freeform 12"/>
            <p:cNvSpPr>
              <a:spLocks/>
            </p:cNvSpPr>
            <p:nvPr/>
          </p:nvSpPr>
          <p:spPr bwMode="auto">
            <a:xfrm>
              <a:off x="2597151" y="2779713"/>
              <a:ext cx="550863" cy="1978025"/>
            </a:xfrm>
            <a:custGeom>
              <a:avLst/>
              <a:gdLst>
                <a:gd name="T0" fmla="*/ 2147483647 w 140"/>
                <a:gd name="T1" fmla="*/ 2147483647 h 504"/>
                <a:gd name="T2" fmla="*/ 2147483647 w 140"/>
                <a:gd name="T3" fmla="*/ 2147483647 h 504"/>
                <a:gd name="T4" fmla="*/ 2147483647 w 140"/>
                <a:gd name="T5" fmla="*/ 2147483647 h 504"/>
                <a:gd name="T6" fmla="*/ 2147483647 w 140"/>
                <a:gd name="T7" fmla="*/ 2147483647 h 504"/>
                <a:gd name="T8" fmla="*/ 0 w 140"/>
                <a:gd name="T9" fmla="*/ 0 h 504"/>
                <a:gd name="T10" fmla="*/ 2147483647 w 140"/>
                <a:gd name="T11" fmla="*/ 2147483647 h 504"/>
                <a:gd name="T12" fmla="*/ 2147483647 w 140"/>
                <a:gd name="T13" fmla="*/ 2147483647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8" name="Freeform 13"/>
            <p:cNvSpPr>
              <a:spLocks/>
            </p:cNvSpPr>
            <p:nvPr/>
          </p:nvSpPr>
          <p:spPr bwMode="auto">
            <a:xfrm>
              <a:off x="3175001" y="4730750"/>
              <a:ext cx="519113" cy="1209675"/>
            </a:xfrm>
            <a:custGeom>
              <a:avLst/>
              <a:gdLst>
                <a:gd name="T0" fmla="*/ 2147483647 w 132"/>
                <a:gd name="T1" fmla="*/ 2147483647 h 308"/>
                <a:gd name="T2" fmla="*/ 0 w 132"/>
                <a:gd name="T3" fmla="*/ 0 h 308"/>
                <a:gd name="T4" fmla="*/ 0 w 132"/>
                <a:gd name="T5" fmla="*/ 2147483647 h 308"/>
                <a:gd name="T6" fmla="*/ 2147483647 w 132"/>
                <a:gd name="T7" fmla="*/ 2147483647 h 308"/>
                <a:gd name="T8" fmla="*/ 2147483647 w 132"/>
                <a:gd name="T9" fmla="*/ 2147483647 h 308"/>
                <a:gd name="T10" fmla="*/ 2147483647 w 132"/>
                <a:gd name="T11" fmla="*/ 2147483647 h 308"/>
                <a:gd name="T12" fmla="*/ 2147483647 w 132"/>
                <a:gd name="T13" fmla="*/ 2147483647 h 308"/>
                <a:gd name="T14" fmla="*/ 2147483647 w 132"/>
                <a:gd name="T15" fmla="*/ 2147483647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9" name="Freeform 14"/>
            <p:cNvSpPr>
              <a:spLocks/>
            </p:cNvSpPr>
            <p:nvPr/>
          </p:nvSpPr>
          <p:spPr bwMode="auto">
            <a:xfrm>
              <a:off x="3305176" y="5630863"/>
              <a:ext cx="146050" cy="309563"/>
            </a:xfrm>
            <a:custGeom>
              <a:avLst/>
              <a:gdLst>
                <a:gd name="T0" fmla="*/ 2147483647 w 37"/>
                <a:gd name="T1" fmla="*/ 2147483647 h 79"/>
                <a:gd name="T2" fmla="*/ 2147483647 w 37"/>
                <a:gd name="T3" fmla="*/ 2147483647 h 79"/>
                <a:gd name="T4" fmla="*/ 0 w 37"/>
                <a:gd name="T5" fmla="*/ 0 h 79"/>
                <a:gd name="T6" fmla="*/ 2147483647 w 37"/>
                <a:gd name="T7" fmla="*/ 2147483647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0" name="Freeform 15"/>
            <p:cNvSpPr>
              <a:spLocks/>
            </p:cNvSpPr>
            <p:nvPr/>
          </p:nvSpPr>
          <p:spPr bwMode="auto">
            <a:xfrm>
              <a:off x="2573338" y="2817813"/>
              <a:ext cx="700088" cy="2835275"/>
            </a:xfrm>
            <a:custGeom>
              <a:avLst/>
              <a:gdLst>
                <a:gd name="T0" fmla="*/ 2147483647 w 178"/>
                <a:gd name="T1" fmla="*/ 2147483647 h 722"/>
                <a:gd name="T2" fmla="*/ 2147483647 w 178"/>
                <a:gd name="T3" fmla="*/ 2147483647 h 722"/>
                <a:gd name="T4" fmla="*/ 2147483647 w 178"/>
                <a:gd name="T5" fmla="*/ 2147483647 h 722"/>
                <a:gd name="T6" fmla="*/ 2147483647 w 178"/>
                <a:gd name="T7" fmla="*/ 2147483647 h 722"/>
                <a:gd name="T8" fmla="*/ 0 w 178"/>
                <a:gd name="T9" fmla="*/ 0 h 722"/>
                <a:gd name="T10" fmla="*/ 2147483647 w 178"/>
                <a:gd name="T11" fmla="*/ 2147483647 h 722"/>
                <a:gd name="T12" fmla="*/ 2147483647 w 178"/>
                <a:gd name="T13" fmla="*/ 2147483647 h 722"/>
                <a:gd name="T14" fmla="*/ 2147483647 w 178"/>
                <a:gd name="T15" fmla="*/ 2147483647 h 722"/>
                <a:gd name="T16" fmla="*/ 2147483647 w 178"/>
                <a:gd name="T17" fmla="*/ 2147483647 h 722"/>
                <a:gd name="T18" fmla="*/ 2147483647 w 178"/>
                <a:gd name="T19" fmla="*/ 2147483647 h 722"/>
                <a:gd name="T20" fmla="*/ 2147483647 w 178"/>
                <a:gd name="T21" fmla="*/ 2147483647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1" name="Freeform 16"/>
            <p:cNvSpPr>
              <a:spLocks/>
            </p:cNvSpPr>
            <p:nvPr/>
          </p:nvSpPr>
          <p:spPr bwMode="auto">
            <a:xfrm>
              <a:off x="2506663" y="285750"/>
              <a:ext cx="90488" cy="2493963"/>
            </a:xfrm>
            <a:custGeom>
              <a:avLst/>
              <a:gdLst>
                <a:gd name="T0" fmla="*/ 2147483647 w 23"/>
                <a:gd name="T1" fmla="*/ 2147483647 h 635"/>
                <a:gd name="T2" fmla="*/ 2147483647 w 23"/>
                <a:gd name="T3" fmla="*/ 2147483647 h 635"/>
                <a:gd name="T4" fmla="*/ 2147483647 w 23"/>
                <a:gd name="T5" fmla="*/ 2147483647 h 635"/>
                <a:gd name="T6" fmla="*/ 2147483647 w 23"/>
                <a:gd name="T7" fmla="*/ 2147483647 h 635"/>
                <a:gd name="T8" fmla="*/ 2147483647 w 23"/>
                <a:gd name="T9" fmla="*/ 2147483647 h 635"/>
                <a:gd name="T10" fmla="*/ 2147483647 w 23"/>
                <a:gd name="T11" fmla="*/ 2147483647 h 635"/>
                <a:gd name="T12" fmla="*/ 2147483647 w 23"/>
                <a:gd name="T13" fmla="*/ 0 h 635"/>
                <a:gd name="T14" fmla="*/ 2147483647 w 23"/>
                <a:gd name="T15" fmla="*/ 0 h 635"/>
                <a:gd name="T16" fmla="*/ 2147483647 w 23"/>
                <a:gd name="T17" fmla="*/ 2147483647 h 635"/>
                <a:gd name="T18" fmla="*/ 2147483647 w 23"/>
                <a:gd name="T19" fmla="*/ 2147483647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2" name="Freeform 17"/>
            <p:cNvSpPr>
              <a:spLocks/>
            </p:cNvSpPr>
            <p:nvPr/>
          </p:nvSpPr>
          <p:spPr bwMode="auto">
            <a:xfrm>
              <a:off x="2554288" y="2598738"/>
              <a:ext cx="66675" cy="420688"/>
            </a:xfrm>
            <a:custGeom>
              <a:avLst/>
              <a:gdLst>
                <a:gd name="T0" fmla="*/ 0 w 17"/>
                <a:gd name="T1" fmla="*/ 0 h 107"/>
                <a:gd name="T2" fmla="*/ 2147483647 w 17"/>
                <a:gd name="T3" fmla="*/ 2147483647 h 107"/>
                <a:gd name="T4" fmla="*/ 2147483647 w 17"/>
                <a:gd name="T5" fmla="*/ 2147483647 h 107"/>
                <a:gd name="T6" fmla="*/ 2147483647 w 17"/>
                <a:gd name="T7" fmla="*/ 2147483647 h 107"/>
                <a:gd name="T8" fmla="*/ 2147483647 w 17"/>
                <a:gd name="T9" fmla="*/ 2147483647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3" name="Freeform 18"/>
            <p:cNvSpPr>
              <a:spLocks/>
            </p:cNvSpPr>
            <p:nvPr/>
          </p:nvSpPr>
          <p:spPr bwMode="auto">
            <a:xfrm>
              <a:off x="3143251" y="4757738"/>
              <a:ext cx="161925" cy="873125"/>
            </a:xfrm>
            <a:custGeom>
              <a:avLst/>
              <a:gdLst>
                <a:gd name="T0" fmla="*/ 0 w 41"/>
                <a:gd name="T1" fmla="*/ 0 h 222"/>
                <a:gd name="T2" fmla="*/ 2147483647 w 41"/>
                <a:gd name="T3" fmla="*/ 2147483647 h 222"/>
                <a:gd name="T4" fmla="*/ 2147483647 w 41"/>
                <a:gd name="T5" fmla="*/ 2147483647 h 222"/>
                <a:gd name="T6" fmla="*/ 2147483647 w 41"/>
                <a:gd name="T7" fmla="*/ 2147483647 h 222"/>
                <a:gd name="T8" fmla="*/ 2147483647 w 41"/>
                <a:gd name="T9" fmla="*/ 2147483647 h 222"/>
                <a:gd name="T10" fmla="*/ 2147483647 w 41"/>
                <a:gd name="T11" fmla="*/ 2147483647 h 222"/>
                <a:gd name="T12" fmla="*/ 2147483647 w 41"/>
                <a:gd name="T13" fmla="*/ 2147483647 h 222"/>
                <a:gd name="T14" fmla="*/ 2147483647 w 41"/>
                <a:gd name="T15" fmla="*/ 2147483647 h 222"/>
                <a:gd name="T16" fmla="*/ 2147483647 w 41"/>
                <a:gd name="T17" fmla="*/ 2147483647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4" name="Freeform 19"/>
            <p:cNvSpPr>
              <a:spLocks/>
            </p:cNvSpPr>
            <p:nvPr/>
          </p:nvSpPr>
          <p:spPr bwMode="auto">
            <a:xfrm>
              <a:off x="3148013" y="1282700"/>
              <a:ext cx="1768475" cy="3448050"/>
            </a:xfrm>
            <a:custGeom>
              <a:avLst/>
              <a:gdLst>
                <a:gd name="T0" fmla="*/ 2147483647 w 450"/>
                <a:gd name="T1" fmla="*/ 2147483647 h 878"/>
                <a:gd name="T2" fmla="*/ 2147483647 w 450"/>
                <a:gd name="T3" fmla="*/ 2147483647 h 878"/>
                <a:gd name="T4" fmla="*/ 2147483647 w 450"/>
                <a:gd name="T5" fmla="*/ 2147483647 h 878"/>
                <a:gd name="T6" fmla="*/ 2147483647 w 450"/>
                <a:gd name="T7" fmla="*/ 2147483647 h 878"/>
                <a:gd name="T8" fmla="*/ 2147483647 w 450"/>
                <a:gd name="T9" fmla="*/ 2147483647 h 878"/>
                <a:gd name="T10" fmla="*/ 2147483647 w 450"/>
                <a:gd name="T11" fmla="*/ 2147483647 h 878"/>
                <a:gd name="T12" fmla="*/ 2147483647 w 450"/>
                <a:gd name="T13" fmla="*/ 2147483647 h 878"/>
                <a:gd name="T14" fmla="*/ 2147483647 w 450"/>
                <a:gd name="T15" fmla="*/ 0 h 878"/>
                <a:gd name="T16" fmla="*/ 2147483647 w 450"/>
                <a:gd name="T17" fmla="*/ 2147483647 h 878"/>
                <a:gd name="T18" fmla="*/ 2147483647 w 450"/>
                <a:gd name="T19" fmla="*/ 2147483647 h 878"/>
                <a:gd name="T20" fmla="*/ 2147483647 w 450"/>
                <a:gd name="T21" fmla="*/ 2147483647 h 878"/>
                <a:gd name="T22" fmla="*/ 2147483647 w 450"/>
                <a:gd name="T23" fmla="*/ 2147483647 h 878"/>
                <a:gd name="T24" fmla="*/ 2147483647 w 450"/>
                <a:gd name="T25" fmla="*/ 2147483647 h 878"/>
                <a:gd name="T26" fmla="*/ 0 w 450"/>
                <a:gd name="T27" fmla="*/ 2147483647 h 878"/>
                <a:gd name="T28" fmla="*/ 0 w 450"/>
                <a:gd name="T29" fmla="*/ 2147483647 h 878"/>
                <a:gd name="T30" fmla="*/ 2147483647 w 450"/>
                <a:gd name="T31" fmla="*/ 2147483647 h 878"/>
                <a:gd name="T32" fmla="*/ 2147483647 w 450"/>
                <a:gd name="T33" fmla="*/ 2147483647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5" name="Freeform 20"/>
            <p:cNvSpPr>
              <a:spLocks/>
            </p:cNvSpPr>
            <p:nvPr/>
          </p:nvSpPr>
          <p:spPr bwMode="auto">
            <a:xfrm>
              <a:off x="3273426" y="5653088"/>
              <a:ext cx="138113" cy="287338"/>
            </a:xfrm>
            <a:custGeom>
              <a:avLst/>
              <a:gdLst>
                <a:gd name="T0" fmla="*/ 0 w 35"/>
                <a:gd name="T1" fmla="*/ 0 h 73"/>
                <a:gd name="T2" fmla="*/ 2147483647 w 35"/>
                <a:gd name="T3" fmla="*/ 2147483647 h 73"/>
                <a:gd name="T4" fmla="*/ 2147483647 w 35"/>
                <a:gd name="T5" fmla="*/ 2147483647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6" name="Freeform 21"/>
            <p:cNvSpPr>
              <a:spLocks/>
            </p:cNvSpPr>
            <p:nvPr/>
          </p:nvSpPr>
          <p:spPr bwMode="auto">
            <a:xfrm>
              <a:off x="3143251" y="4656138"/>
              <a:ext cx="31750" cy="188913"/>
            </a:xfrm>
            <a:custGeom>
              <a:avLst/>
              <a:gdLst>
                <a:gd name="T0" fmla="*/ 2147483647 w 8"/>
                <a:gd name="T1" fmla="*/ 2147483647 h 48"/>
                <a:gd name="T2" fmla="*/ 2147483647 w 8"/>
                <a:gd name="T3" fmla="*/ 2147483647 h 48"/>
                <a:gd name="T4" fmla="*/ 2147483647 w 8"/>
                <a:gd name="T5" fmla="*/ 2147483647 h 48"/>
                <a:gd name="T6" fmla="*/ 2147483647 w 8"/>
                <a:gd name="T7" fmla="*/ 0 h 48"/>
                <a:gd name="T8" fmla="*/ 0 w 8"/>
                <a:gd name="T9" fmla="*/ 2147483647 h 48"/>
                <a:gd name="T10" fmla="*/ 2147483647 w 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7" name="Freeform 22"/>
            <p:cNvSpPr>
              <a:spLocks/>
            </p:cNvSpPr>
            <p:nvPr/>
          </p:nvSpPr>
          <p:spPr bwMode="auto">
            <a:xfrm>
              <a:off x="3211513" y="5410200"/>
              <a:ext cx="203200" cy="530225"/>
            </a:xfrm>
            <a:custGeom>
              <a:avLst/>
              <a:gdLst>
                <a:gd name="T0" fmla="*/ 2147483647 w 52"/>
                <a:gd name="T1" fmla="*/ 2147483647 h 135"/>
                <a:gd name="T2" fmla="*/ 0 w 52"/>
                <a:gd name="T3" fmla="*/ 0 h 135"/>
                <a:gd name="T4" fmla="*/ 2147483647 w 52"/>
                <a:gd name="T5" fmla="*/ 2147483647 h 135"/>
                <a:gd name="T6" fmla="*/ 2147483647 w 52"/>
                <a:gd name="T7" fmla="*/ 2147483647 h 135"/>
                <a:gd name="T8" fmla="*/ 2147483647 w 52"/>
                <a:gd name="T9" fmla="*/ 2147483647 h 135"/>
                <a:gd name="T10" fmla="*/ 2147483647 w 52"/>
                <a:gd name="T11" fmla="*/ 2147483647 h 135"/>
                <a:gd name="T12" fmla="*/ 2147483647 w 52"/>
                <a:gd name="T13" fmla="*/ 2147483647 h 135"/>
                <a:gd name="T14" fmla="*/ 2147483647 w 52"/>
                <a:gd name="T15" fmla="*/ 214748364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6488"/>
            </a:xfrm>
            <a:custGeom>
              <a:avLst/>
              <a:gdLst>
                <a:gd name="T0" fmla="*/ 2147483647 w 103"/>
                <a:gd name="T1" fmla="*/ 2147483647 h 920"/>
                <a:gd name="T2" fmla="*/ 2147483647 w 103"/>
                <a:gd name="T3" fmla="*/ 2147483647 h 920"/>
                <a:gd name="T4" fmla="*/ 2147483647 w 103"/>
                <a:gd name="T5" fmla="*/ 2147483647 h 920"/>
                <a:gd name="T6" fmla="*/ 2147483647 w 103"/>
                <a:gd name="T7" fmla="*/ 2147483647 h 920"/>
                <a:gd name="T8" fmla="*/ 2147483647 w 103"/>
                <a:gd name="T9" fmla="*/ 2147483647 h 920"/>
                <a:gd name="T10" fmla="*/ 2147483647 w 103"/>
                <a:gd name="T11" fmla="*/ 2147483647 h 920"/>
                <a:gd name="T12" fmla="*/ 2147483647 w 103"/>
                <a:gd name="T13" fmla="*/ 2147483647 h 920"/>
                <a:gd name="T14" fmla="*/ 2147483647 w 103"/>
                <a:gd name="T15" fmla="*/ 2147483647 h 920"/>
                <a:gd name="T16" fmla="*/ 2147483647 w 103"/>
                <a:gd name="T17" fmla="*/ 2147483647 h 920"/>
                <a:gd name="T18" fmla="*/ 2147483647 w 103"/>
                <a:gd name="T19" fmla="*/ 2147483647 h 920"/>
                <a:gd name="T20" fmla="*/ 2147483647 w 103"/>
                <a:gd name="T21" fmla="*/ 2147483647 h 920"/>
                <a:gd name="T22" fmla="*/ 2147483647 w 103"/>
                <a:gd name="T23" fmla="*/ 0 h 920"/>
                <a:gd name="T24" fmla="*/ 0 w 103"/>
                <a:gd name="T25" fmla="*/ 0 h 920"/>
                <a:gd name="T26" fmla="*/ 2147483647 w 103"/>
                <a:gd name="T27" fmla="*/ 2147483647 h 920"/>
                <a:gd name="T28" fmla="*/ 2147483647 w 103"/>
                <a:gd name="T29" fmla="*/ 2147483647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5" name="Freeform 28"/>
            <p:cNvSpPr>
              <a:spLocks/>
            </p:cNvSpPr>
            <p:nvPr/>
          </p:nvSpPr>
          <p:spPr bwMode="auto">
            <a:xfrm>
              <a:off x="7061201" y="3771900"/>
              <a:ext cx="350838" cy="1309688"/>
            </a:xfrm>
            <a:custGeom>
              <a:avLst/>
              <a:gdLst>
                <a:gd name="T0" fmla="*/ 2147483647 w 88"/>
                <a:gd name="T1" fmla="*/ 2147483647 h 330"/>
                <a:gd name="T2" fmla="*/ 2147483647 w 88"/>
                <a:gd name="T3" fmla="*/ 2147483647 h 330"/>
                <a:gd name="T4" fmla="*/ 2147483647 w 88"/>
                <a:gd name="T5" fmla="*/ 2147483647 h 330"/>
                <a:gd name="T6" fmla="*/ 2147483647 w 88"/>
                <a:gd name="T7" fmla="*/ 2147483647 h 330"/>
                <a:gd name="T8" fmla="*/ 2147483647 w 88"/>
                <a:gd name="T9" fmla="*/ 2147483647 h 330"/>
                <a:gd name="T10" fmla="*/ 0 w 88"/>
                <a:gd name="T11" fmla="*/ 0 h 330"/>
                <a:gd name="T12" fmla="*/ 2147483647 w 88"/>
                <a:gd name="T13" fmla="*/ 2147483647 h 330"/>
                <a:gd name="T14" fmla="*/ 2147483647 w 88"/>
                <a:gd name="T15" fmla="*/ 2147483647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6" name="Freeform 29"/>
            <p:cNvSpPr>
              <a:spLocks/>
            </p:cNvSpPr>
            <p:nvPr/>
          </p:nvSpPr>
          <p:spPr bwMode="auto">
            <a:xfrm>
              <a:off x="7439026" y="5053013"/>
              <a:ext cx="357188" cy="820738"/>
            </a:xfrm>
            <a:custGeom>
              <a:avLst/>
              <a:gdLst>
                <a:gd name="T0" fmla="*/ 2147483647 w 90"/>
                <a:gd name="T1" fmla="*/ 2147483647 h 207"/>
                <a:gd name="T2" fmla="*/ 0 w 90"/>
                <a:gd name="T3" fmla="*/ 0 h 207"/>
                <a:gd name="T4" fmla="*/ 2147483647 w 90"/>
                <a:gd name="T5" fmla="*/ 2147483647 h 207"/>
                <a:gd name="T6" fmla="*/ 2147483647 w 90"/>
                <a:gd name="T7" fmla="*/ 2147483647 h 207"/>
                <a:gd name="T8" fmla="*/ 2147483647 w 90"/>
                <a:gd name="T9" fmla="*/ 2147483647 h 207"/>
                <a:gd name="T10" fmla="*/ 2147483647 w 90"/>
                <a:gd name="T11" fmla="*/ 2147483647 h 207"/>
                <a:gd name="T12" fmla="*/ 2147483647 w 90"/>
                <a:gd name="T13" fmla="*/ 2147483647 h 207"/>
                <a:gd name="T14" fmla="*/ 2147483647 w 90"/>
                <a:gd name="T15" fmla="*/ 2147483647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7" name="Freeform 30"/>
            <p:cNvSpPr>
              <a:spLocks/>
            </p:cNvSpPr>
            <p:nvPr/>
          </p:nvSpPr>
          <p:spPr bwMode="auto">
            <a:xfrm>
              <a:off x="7037388" y="3811588"/>
              <a:ext cx="457200" cy="1852613"/>
            </a:xfrm>
            <a:custGeom>
              <a:avLst/>
              <a:gdLst>
                <a:gd name="T0" fmla="*/ 2147483647 w 115"/>
                <a:gd name="T1" fmla="*/ 2147483647 h 467"/>
                <a:gd name="T2" fmla="*/ 2147483647 w 115"/>
                <a:gd name="T3" fmla="*/ 2147483647 h 467"/>
                <a:gd name="T4" fmla="*/ 2147483647 w 115"/>
                <a:gd name="T5" fmla="*/ 2147483647 h 467"/>
                <a:gd name="T6" fmla="*/ 2147483647 w 115"/>
                <a:gd name="T7" fmla="*/ 2147483647 h 467"/>
                <a:gd name="T8" fmla="*/ 0 w 115"/>
                <a:gd name="T9" fmla="*/ 0 h 467"/>
                <a:gd name="T10" fmla="*/ 2147483647 w 115"/>
                <a:gd name="T11" fmla="*/ 2147483647 h 467"/>
                <a:gd name="T12" fmla="*/ 2147483647 w 115"/>
                <a:gd name="T13" fmla="*/ 2147483647 h 467"/>
                <a:gd name="T14" fmla="*/ 2147483647 w 115"/>
                <a:gd name="T15" fmla="*/ 2147483647 h 467"/>
                <a:gd name="T16" fmla="*/ 2147483647 w 115"/>
                <a:gd name="T17" fmla="*/ 2147483647 h 467"/>
                <a:gd name="T18" fmla="*/ 2147483647 w 115"/>
                <a:gd name="T19" fmla="*/ 2147483647 h 467"/>
                <a:gd name="T20" fmla="*/ 2147483647 w 115"/>
                <a:gd name="T21" fmla="*/ 2147483647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8" name="Freeform 31"/>
            <p:cNvSpPr>
              <a:spLocks/>
            </p:cNvSpPr>
            <p:nvPr/>
          </p:nvSpPr>
          <p:spPr bwMode="auto">
            <a:xfrm>
              <a:off x="6992938" y="1263650"/>
              <a:ext cx="144463" cy="2508250"/>
            </a:xfrm>
            <a:custGeom>
              <a:avLst/>
              <a:gdLst>
                <a:gd name="T0" fmla="*/ 2147483647 w 36"/>
                <a:gd name="T1" fmla="*/ 2147483647 h 633"/>
                <a:gd name="T2" fmla="*/ 2147483647 w 36"/>
                <a:gd name="T3" fmla="*/ 2147483647 h 633"/>
                <a:gd name="T4" fmla="*/ 2147483647 w 36"/>
                <a:gd name="T5" fmla="*/ 2147483647 h 633"/>
                <a:gd name="T6" fmla="*/ 2147483647 w 36"/>
                <a:gd name="T7" fmla="*/ 2147483647 h 633"/>
                <a:gd name="T8" fmla="*/ 2147483647 w 36"/>
                <a:gd name="T9" fmla="*/ 2147483647 h 633"/>
                <a:gd name="T10" fmla="*/ 2147483647 w 36"/>
                <a:gd name="T11" fmla="*/ 0 h 633"/>
                <a:gd name="T12" fmla="*/ 2147483647 w 36"/>
                <a:gd name="T13" fmla="*/ 0 h 633"/>
                <a:gd name="T14" fmla="*/ 2147483647 w 36"/>
                <a:gd name="T15" fmla="*/ 2147483647 h 633"/>
                <a:gd name="T16" fmla="*/ 2147483647 w 36"/>
                <a:gd name="T17" fmla="*/ 2147483647 h 633"/>
                <a:gd name="T18" fmla="*/ 2147483647 w 36"/>
                <a:gd name="T19" fmla="*/ 2147483647 h 633"/>
                <a:gd name="T20" fmla="*/ 2147483647 w 36"/>
                <a:gd name="T21" fmla="*/ 2147483647 h 633"/>
                <a:gd name="T22" fmla="*/ 2147483647 w 36"/>
                <a:gd name="T23" fmla="*/ 2147483647 h 633"/>
                <a:gd name="T24" fmla="*/ 2147483647 w 36"/>
                <a:gd name="T25" fmla="*/ 2147483647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9" name="Freeform 32"/>
            <p:cNvSpPr>
              <a:spLocks/>
            </p:cNvSpPr>
            <p:nvPr/>
          </p:nvSpPr>
          <p:spPr bwMode="auto">
            <a:xfrm>
              <a:off x="7526338" y="5640388"/>
              <a:ext cx="111125" cy="233363"/>
            </a:xfrm>
            <a:custGeom>
              <a:avLst/>
              <a:gdLst>
                <a:gd name="T0" fmla="*/ 2147483647 w 28"/>
                <a:gd name="T1" fmla="*/ 2147483647 h 59"/>
                <a:gd name="T2" fmla="*/ 2147483647 w 28"/>
                <a:gd name="T3" fmla="*/ 2147483647 h 59"/>
                <a:gd name="T4" fmla="*/ 0 w 28"/>
                <a:gd name="T5" fmla="*/ 0 h 59"/>
                <a:gd name="T6" fmla="*/ 2147483647 w 28"/>
                <a:gd name="T7" fmla="*/ 2147483647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0" name="Freeform 33"/>
            <p:cNvSpPr>
              <a:spLocks/>
            </p:cNvSpPr>
            <p:nvPr/>
          </p:nvSpPr>
          <p:spPr bwMode="auto">
            <a:xfrm>
              <a:off x="7021513" y="3598863"/>
              <a:ext cx="68263" cy="423863"/>
            </a:xfrm>
            <a:custGeom>
              <a:avLst/>
              <a:gdLst>
                <a:gd name="T0" fmla="*/ 2147483647 w 17"/>
                <a:gd name="T1" fmla="*/ 2147483647 h 107"/>
                <a:gd name="T2" fmla="*/ 2147483647 w 17"/>
                <a:gd name="T3" fmla="*/ 2147483647 h 107"/>
                <a:gd name="T4" fmla="*/ 2147483647 w 17"/>
                <a:gd name="T5" fmla="*/ 2147483647 h 107"/>
                <a:gd name="T6" fmla="*/ 2147483647 w 17"/>
                <a:gd name="T7" fmla="*/ 2147483647 h 107"/>
                <a:gd name="T8" fmla="*/ 0 w 17"/>
                <a:gd name="T9" fmla="*/ 0 h 107"/>
                <a:gd name="T10" fmla="*/ 0 w 17"/>
                <a:gd name="T11" fmla="*/ 2147483647 h 107"/>
                <a:gd name="T12" fmla="*/ 2147483647 w 17"/>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1" name="Freeform 34"/>
            <p:cNvSpPr>
              <a:spLocks/>
            </p:cNvSpPr>
            <p:nvPr/>
          </p:nvSpPr>
          <p:spPr bwMode="auto">
            <a:xfrm>
              <a:off x="7412038" y="2801938"/>
              <a:ext cx="1168400" cy="2251075"/>
            </a:xfrm>
            <a:custGeom>
              <a:avLst/>
              <a:gdLst>
                <a:gd name="T0" fmla="*/ 2147483647 w 294"/>
                <a:gd name="T1" fmla="*/ 2147483647 h 568"/>
                <a:gd name="T2" fmla="*/ 2147483647 w 294"/>
                <a:gd name="T3" fmla="*/ 2147483647 h 568"/>
                <a:gd name="T4" fmla="*/ 2147483647 w 294"/>
                <a:gd name="T5" fmla="*/ 2147483647 h 568"/>
                <a:gd name="T6" fmla="*/ 2147483647 w 294"/>
                <a:gd name="T7" fmla="*/ 2147483647 h 568"/>
                <a:gd name="T8" fmla="*/ 2147483647 w 294"/>
                <a:gd name="T9" fmla="*/ 2147483647 h 568"/>
                <a:gd name="T10" fmla="*/ 2147483647 w 294"/>
                <a:gd name="T11" fmla="*/ 2147483647 h 568"/>
                <a:gd name="T12" fmla="*/ 2147483647 w 294"/>
                <a:gd name="T13" fmla="*/ 0 h 568"/>
                <a:gd name="T14" fmla="*/ 2147483647 w 294"/>
                <a:gd name="T15" fmla="*/ 0 h 568"/>
                <a:gd name="T16" fmla="*/ 2147483647 w 294"/>
                <a:gd name="T17" fmla="*/ 2147483647 h 568"/>
                <a:gd name="T18" fmla="*/ 2147483647 w 294"/>
                <a:gd name="T19" fmla="*/ 2147483647 h 568"/>
                <a:gd name="T20" fmla="*/ 2147483647 w 294"/>
                <a:gd name="T21" fmla="*/ 2147483647 h 568"/>
                <a:gd name="T22" fmla="*/ 2147483647 w 294"/>
                <a:gd name="T23" fmla="*/ 2147483647 h 568"/>
                <a:gd name="T24" fmla="*/ 2147483647 w 294"/>
                <a:gd name="T25" fmla="*/ 2147483647 h 568"/>
                <a:gd name="T26" fmla="*/ 0 w 294"/>
                <a:gd name="T27" fmla="*/ 2147483647 h 568"/>
                <a:gd name="T28" fmla="*/ 2147483647 w 294"/>
                <a:gd name="T29" fmla="*/ 2147483647 h 568"/>
                <a:gd name="T30" fmla="*/ 2147483647 w 294"/>
                <a:gd name="T31" fmla="*/ 2147483647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2" name="Freeform 35"/>
            <p:cNvSpPr>
              <a:spLocks/>
            </p:cNvSpPr>
            <p:nvPr/>
          </p:nvSpPr>
          <p:spPr bwMode="auto">
            <a:xfrm>
              <a:off x="7494588" y="5664200"/>
              <a:ext cx="100013" cy="209550"/>
            </a:xfrm>
            <a:custGeom>
              <a:avLst/>
              <a:gdLst>
                <a:gd name="T0" fmla="*/ 0 w 25"/>
                <a:gd name="T1" fmla="*/ 0 h 53"/>
                <a:gd name="T2" fmla="*/ 2147483647 w 25"/>
                <a:gd name="T3" fmla="*/ 2147483647 h 53"/>
                <a:gd name="T4" fmla="*/ 2147483647 w 25"/>
                <a:gd name="T5" fmla="*/ 2147483647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3" name="Freeform 36"/>
            <p:cNvSpPr>
              <a:spLocks/>
            </p:cNvSpPr>
            <p:nvPr/>
          </p:nvSpPr>
          <p:spPr bwMode="auto">
            <a:xfrm>
              <a:off x="7412038" y="5081588"/>
              <a:ext cx="114300" cy="558800"/>
            </a:xfrm>
            <a:custGeom>
              <a:avLst/>
              <a:gdLst>
                <a:gd name="T0" fmla="*/ 0 w 29"/>
                <a:gd name="T1" fmla="*/ 0 h 141"/>
                <a:gd name="T2" fmla="*/ 2147483647 w 29"/>
                <a:gd name="T3" fmla="*/ 2147483647 h 141"/>
                <a:gd name="T4" fmla="*/ 2147483647 w 29"/>
                <a:gd name="T5" fmla="*/ 2147483647 h 141"/>
                <a:gd name="T6" fmla="*/ 2147483647 w 29"/>
                <a:gd name="T7" fmla="*/ 2147483647 h 141"/>
                <a:gd name="T8" fmla="*/ 2147483647 w 29"/>
                <a:gd name="T9" fmla="*/ 2147483647 h 141"/>
                <a:gd name="T10" fmla="*/ 2147483647 w 29"/>
                <a:gd name="T11" fmla="*/ 2147483647 h 141"/>
                <a:gd name="T12" fmla="*/ 2147483647 w 29"/>
                <a:gd name="T13" fmla="*/ 2147483647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4" name="Freeform 37"/>
            <p:cNvSpPr>
              <a:spLocks/>
            </p:cNvSpPr>
            <p:nvPr/>
          </p:nvSpPr>
          <p:spPr bwMode="auto">
            <a:xfrm>
              <a:off x="7412038" y="4978400"/>
              <a:ext cx="31750" cy="188913"/>
            </a:xfrm>
            <a:custGeom>
              <a:avLst/>
              <a:gdLst>
                <a:gd name="T0" fmla="*/ 0 w 8"/>
                <a:gd name="T1" fmla="*/ 2147483647 h 48"/>
                <a:gd name="T2" fmla="*/ 2147483647 w 8"/>
                <a:gd name="T3" fmla="*/ 2147483647 h 48"/>
                <a:gd name="T4" fmla="*/ 2147483647 w 8"/>
                <a:gd name="T5" fmla="*/ 2147483647 h 48"/>
                <a:gd name="T6" fmla="*/ 2147483647 w 8"/>
                <a:gd name="T7" fmla="*/ 2147483647 h 48"/>
                <a:gd name="T8" fmla="*/ 0 w 8"/>
                <a:gd name="T9" fmla="*/ 0 h 48"/>
                <a:gd name="T10" fmla="*/ 0 w 8"/>
                <a:gd name="T11" fmla="*/ 2147483647 h 48"/>
                <a:gd name="T12" fmla="*/ 0 w 8"/>
                <a:gd name="T13" fmla="*/ 2147483647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5" name="Freeform 38"/>
            <p:cNvSpPr>
              <a:spLocks/>
            </p:cNvSpPr>
            <p:nvPr/>
          </p:nvSpPr>
          <p:spPr bwMode="auto">
            <a:xfrm>
              <a:off x="7439026" y="5434013"/>
              <a:ext cx="174625" cy="439738"/>
            </a:xfrm>
            <a:custGeom>
              <a:avLst/>
              <a:gdLst>
                <a:gd name="T0" fmla="*/ 2147483647 w 44"/>
                <a:gd name="T1" fmla="*/ 2147483647 h 111"/>
                <a:gd name="T2" fmla="*/ 0 w 44"/>
                <a:gd name="T3" fmla="*/ 0 h 111"/>
                <a:gd name="T4" fmla="*/ 2147483647 w 44"/>
                <a:gd name="T5" fmla="*/ 2147483647 h 111"/>
                <a:gd name="T6" fmla="*/ 2147483647 w 44"/>
                <a:gd name="T7" fmla="*/ 2147483647 h 111"/>
                <a:gd name="T8" fmla="*/ 2147483647 w 44"/>
                <a:gd name="T9" fmla="*/ 2147483647 h 111"/>
                <a:gd name="T10" fmla="*/ 2147483647 w 44"/>
                <a:gd name="T11" fmla="*/ 2147483647 h 111"/>
                <a:gd name="T12" fmla="*/ 2147483647 w 44"/>
                <a:gd name="T13" fmla="*/ 2147483647 h 111"/>
                <a:gd name="T14" fmla="*/ 2147483647 w 44"/>
                <a:gd name="T15" fmla="*/ 2147483647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заголовка</a:t>
            </a:r>
            <a:endParaRPr lang="en-US" altLang="ru-RU" smtClean="0"/>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fld id="{82C31067-4086-48EE-8A12-62A818E37FAF}" type="datetimeFigureOut">
              <a:rPr lang="en-US">
                <a:solidFill>
                  <a:prstClr val="black">
                    <a:tint val="75000"/>
                  </a:prstClr>
                </a:solidFill>
              </a:rPr>
              <a:pPr eaLnBrk="0" fontAlgn="base" hangingPunct="0">
                <a:spcBef>
                  <a:spcPct val="0"/>
                </a:spcBef>
                <a:spcAft>
                  <a:spcPct val="0"/>
                </a:spcAft>
                <a:defRPr/>
              </a:pPr>
              <a:t>5/29/2025</a:t>
            </a:fld>
            <a:endParaRPr lang="en-US">
              <a:solidFill>
                <a:prstClr val="black">
                  <a:tint val="75000"/>
                </a:prstClr>
              </a:solidFill>
            </a:endParaRPr>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FEFFFF"/>
                </a:solidFill>
              </a:defRPr>
            </a:lvl1pPr>
          </a:lstStyle>
          <a:p>
            <a:pPr eaLnBrk="0" fontAlgn="base" hangingPunct="0">
              <a:spcBef>
                <a:spcPct val="0"/>
              </a:spcBef>
              <a:spcAft>
                <a:spcPct val="0"/>
              </a:spcAft>
              <a:defRPr/>
            </a:pPr>
            <a:fld id="{53B762FA-84CE-4766-BB8C-911FC9DAB6AD}" type="slidenum">
              <a:rPr lang="en-US" altLang="ru-RU">
                <a:latin typeface="Arial" charset="0"/>
              </a:rPr>
              <a:pPr eaLnBrk="0" fontAlgn="base" hangingPunct="0">
                <a:spcBef>
                  <a:spcPct val="0"/>
                </a:spcBef>
                <a:spcAft>
                  <a:spcPct val="0"/>
                </a:spcAft>
                <a:defRPr/>
              </a:pPr>
              <a:t>‹#›</a:t>
            </a:fld>
            <a:endParaRPr lang="en-US" altLang="ru-RU">
              <a:latin typeface="Arial" charset="0"/>
            </a:endParaRPr>
          </a:p>
        </p:txBody>
      </p:sp>
    </p:spTree>
    <p:extLst>
      <p:ext uri="{BB962C8B-B14F-4D97-AF65-F5344CB8AC3E}">
        <p14:creationId xmlns:p14="http://schemas.microsoft.com/office/powerpoint/2010/main" val="126402229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2147483647 w 22"/>
                <a:gd name="T1" fmla="*/ 2147483647 h 136"/>
                <a:gd name="T2" fmla="*/ 2147483647 w 22"/>
                <a:gd name="T3" fmla="*/ 2147483647 h 136"/>
                <a:gd name="T4" fmla="*/ 0 w 22"/>
                <a:gd name="T5" fmla="*/ 0 h 136"/>
                <a:gd name="T6" fmla="*/ 0 w 22"/>
                <a:gd name="T7" fmla="*/ 2147483647 h 136"/>
                <a:gd name="T8" fmla="*/ 2147483647 w 22"/>
                <a:gd name="T9" fmla="*/ 2147483647 h 136"/>
                <a:gd name="T10" fmla="*/ 2147483647 w 22"/>
                <a:gd name="T11" fmla="*/ 2147483647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7" name="Freeform 12"/>
            <p:cNvSpPr>
              <a:spLocks/>
            </p:cNvSpPr>
            <p:nvPr/>
          </p:nvSpPr>
          <p:spPr bwMode="auto">
            <a:xfrm>
              <a:off x="2597151" y="2779713"/>
              <a:ext cx="550863" cy="1978025"/>
            </a:xfrm>
            <a:custGeom>
              <a:avLst/>
              <a:gdLst>
                <a:gd name="T0" fmla="*/ 2147483647 w 140"/>
                <a:gd name="T1" fmla="*/ 2147483647 h 504"/>
                <a:gd name="T2" fmla="*/ 2147483647 w 140"/>
                <a:gd name="T3" fmla="*/ 2147483647 h 504"/>
                <a:gd name="T4" fmla="*/ 2147483647 w 140"/>
                <a:gd name="T5" fmla="*/ 2147483647 h 504"/>
                <a:gd name="T6" fmla="*/ 2147483647 w 140"/>
                <a:gd name="T7" fmla="*/ 2147483647 h 504"/>
                <a:gd name="T8" fmla="*/ 0 w 140"/>
                <a:gd name="T9" fmla="*/ 0 h 504"/>
                <a:gd name="T10" fmla="*/ 2147483647 w 140"/>
                <a:gd name="T11" fmla="*/ 2147483647 h 504"/>
                <a:gd name="T12" fmla="*/ 2147483647 w 140"/>
                <a:gd name="T13" fmla="*/ 2147483647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8" name="Freeform 13"/>
            <p:cNvSpPr>
              <a:spLocks/>
            </p:cNvSpPr>
            <p:nvPr/>
          </p:nvSpPr>
          <p:spPr bwMode="auto">
            <a:xfrm>
              <a:off x="3175001" y="4730750"/>
              <a:ext cx="519113" cy="1209675"/>
            </a:xfrm>
            <a:custGeom>
              <a:avLst/>
              <a:gdLst>
                <a:gd name="T0" fmla="*/ 2147483647 w 132"/>
                <a:gd name="T1" fmla="*/ 2147483647 h 308"/>
                <a:gd name="T2" fmla="*/ 0 w 132"/>
                <a:gd name="T3" fmla="*/ 0 h 308"/>
                <a:gd name="T4" fmla="*/ 0 w 132"/>
                <a:gd name="T5" fmla="*/ 2147483647 h 308"/>
                <a:gd name="T6" fmla="*/ 2147483647 w 132"/>
                <a:gd name="T7" fmla="*/ 2147483647 h 308"/>
                <a:gd name="T8" fmla="*/ 2147483647 w 132"/>
                <a:gd name="T9" fmla="*/ 2147483647 h 308"/>
                <a:gd name="T10" fmla="*/ 2147483647 w 132"/>
                <a:gd name="T11" fmla="*/ 2147483647 h 308"/>
                <a:gd name="T12" fmla="*/ 2147483647 w 132"/>
                <a:gd name="T13" fmla="*/ 2147483647 h 308"/>
                <a:gd name="T14" fmla="*/ 2147483647 w 132"/>
                <a:gd name="T15" fmla="*/ 2147483647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9" name="Freeform 14"/>
            <p:cNvSpPr>
              <a:spLocks/>
            </p:cNvSpPr>
            <p:nvPr/>
          </p:nvSpPr>
          <p:spPr bwMode="auto">
            <a:xfrm>
              <a:off x="3305176" y="5630863"/>
              <a:ext cx="146050" cy="309563"/>
            </a:xfrm>
            <a:custGeom>
              <a:avLst/>
              <a:gdLst>
                <a:gd name="T0" fmla="*/ 2147483647 w 37"/>
                <a:gd name="T1" fmla="*/ 2147483647 h 79"/>
                <a:gd name="T2" fmla="*/ 2147483647 w 37"/>
                <a:gd name="T3" fmla="*/ 2147483647 h 79"/>
                <a:gd name="T4" fmla="*/ 0 w 37"/>
                <a:gd name="T5" fmla="*/ 0 h 79"/>
                <a:gd name="T6" fmla="*/ 2147483647 w 37"/>
                <a:gd name="T7" fmla="*/ 2147483647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0" name="Freeform 15"/>
            <p:cNvSpPr>
              <a:spLocks/>
            </p:cNvSpPr>
            <p:nvPr/>
          </p:nvSpPr>
          <p:spPr bwMode="auto">
            <a:xfrm>
              <a:off x="2573338" y="2817813"/>
              <a:ext cx="700088" cy="2835275"/>
            </a:xfrm>
            <a:custGeom>
              <a:avLst/>
              <a:gdLst>
                <a:gd name="T0" fmla="*/ 2147483647 w 178"/>
                <a:gd name="T1" fmla="*/ 2147483647 h 722"/>
                <a:gd name="T2" fmla="*/ 2147483647 w 178"/>
                <a:gd name="T3" fmla="*/ 2147483647 h 722"/>
                <a:gd name="T4" fmla="*/ 2147483647 w 178"/>
                <a:gd name="T5" fmla="*/ 2147483647 h 722"/>
                <a:gd name="T6" fmla="*/ 2147483647 w 178"/>
                <a:gd name="T7" fmla="*/ 2147483647 h 722"/>
                <a:gd name="T8" fmla="*/ 0 w 178"/>
                <a:gd name="T9" fmla="*/ 0 h 722"/>
                <a:gd name="T10" fmla="*/ 2147483647 w 178"/>
                <a:gd name="T11" fmla="*/ 2147483647 h 722"/>
                <a:gd name="T12" fmla="*/ 2147483647 w 178"/>
                <a:gd name="T13" fmla="*/ 2147483647 h 722"/>
                <a:gd name="T14" fmla="*/ 2147483647 w 178"/>
                <a:gd name="T15" fmla="*/ 2147483647 h 722"/>
                <a:gd name="T16" fmla="*/ 2147483647 w 178"/>
                <a:gd name="T17" fmla="*/ 2147483647 h 722"/>
                <a:gd name="T18" fmla="*/ 2147483647 w 178"/>
                <a:gd name="T19" fmla="*/ 2147483647 h 722"/>
                <a:gd name="T20" fmla="*/ 2147483647 w 178"/>
                <a:gd name="T21" fmla="*/ 2147483647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1" name="Freeform 16"/>
            <p:cNvSpPr>
              <a:spLocks/>
            </p:cNvSpPr>
            <p:nvPr/>
          </p:nvSpPr>
          <p:spPr bwMode="auto">
            <a:xfrm>
              <a:off x="2506663" y="285750"/>
              <a:ext cx="90488" cy="2493963"/>
            </a:xfrm>
            <a:custGeom>
              <a:avLst/>
              <a:gdLst>
                <a:gd name="T0" fmla="*/ 2147483647 w 23"/>
                <a:gd name="T1" fmla="*/ 2147483647 h 635"/>
                <a:gd name="T2" fmla="*/ 2147483647 w 23"/>
                <a:gd name="T3" fmla="*/ 2147483647 h 635"/>
                <a:gd name="T4" fmla="*/ 2147483647 w 23"/>
                <a:gd name="T5" fmla="*/ 2147483647 h 635"/>
                <a:gd name="T6" fmla="*/ 2147483647 w 23"/>
                <a:gd name="T7" fmla="*/ 2147483647 h 635"/>
                <a:gd name="T8" fmla="*/ 2147483647 w 23"/>
                <a:gd name="T9" fmla="*/ 2147483647 h 635"/>
                <a:gd name="T10" fmla="*/ 2147483647 w 23"/>
                <a:gd name="T11" fmla="*/ 2147483647 h 635"/>
                <a:gd name="T12" fmla="*/ 2147483647 w 23"/>
                <a:gd name="T13" fmla="*/ 0 h 635"/>
                <a:gd name="T14" fmla="*/ 2147483647 w 23"/>
                <a:gd name="T15" fmla="*/ 0 h 635"/>
                <a:gd name="T16" fmla="*/ 2147483647 w 23"/>
                <a:gd name="T17" fmla="*/ 2147483647 h 635"/>
                <a:gd name="T18" fmla="*/ 2147483647 w 23"/>
                <a:gd name="T19" fmla="*/ 2147483647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2" name="Freeform 17"/>
            <p:cNvSpPr>
              <a:spLocks/>
            </p:cNvSpPr>
            <p:nvPr/>
          </p:nvSpPr>
          <p:spPr bwMode="auto">
            <a:xfrm>
              <a:off x="2554288" y="2598738"/>
              <a:ext cx="66675" cy="420688"/>
            </a:xfrm>
            <a:custGeom>
              <a:avLst/>
              <a:gdLst>
                <a:gd name="T0" fmla="*/ 0 w 17"/>
                <a:gd name="T1" fmla="*/ 0 h 107"/>
                <a:gd name="T2" fmla="*/ 2147483647 w 17"/>
                <a:gd name="T3" fmla="*/ 2147483647 h 107"/>
                <a:gd name="T4" fmla="*/ 2147483647 w 17"/>
                <a:gd name="T5" fmla="*/ 2147483647 h 107"/>
                <a:gd name="T6" fmla="*/ 2147483647 w 17"/>
                <a:gd name="T7" fmla="*/ 2147483647 h 107"/>
                <a:gd name="T8" fmla="*/ 2147483647 w 17"/>
                <a:gd name="T9" fmla="*/ 2147483647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3" name="Freeform 18"/>
            <p:cNvSpPr>
              <a:spLocks/>
            </p:cNvSpPr>
            <p:nvPr/>
          </p:nvSpPr>
          <p:spPr bwMode="auto">
            <a:xfrm>
              <a:off x="3143251" y="4757738"/>
              <a:ext cx="161925" cy="873125"/>
            </a:xfrm>
            <a:custGeom>
              <a:avLst/>
              <a:gdLst>
                <a:gd name="T0" fmla="*/ 0 w 41"/>
                <a:gd name="T1" fmla="*/ 0 h 222"/>
                <a:gd name="T2" fmla="*/ 2147483647 w 41"/>
                <a:gd name="T3" fmla="*/ 2147483647 h 222"/>
                <a:gd name="T4" fmla="*/ 2147483647 w 41"/>
                <a:gd name="T5" fmla="*/ 2147483647 h 222"/>
                <a:gd name="T6" fmla="*/ 2147483647 w 41"/>
                <a:gd name="T7" fmla="*/ 2147483647 h 222"/>
                <a:gd name="T8" fmla="*/ 2147483647 w 41"/>
                <a:gd name="T9" fmla="*/ 2147483647 h 222"/>
                <a:gd name="T10" fmla="*/ 2147483647 w 41"/>
                <a:gd name="T11" fmla="*/ 2147483647 h 222"/>
                <a:gd name="T12" fmla="*/ 2147483647 w 41"/>
                <a:gd name="T13" fmla="*/ 2147483647 h 222"/>
                <a:gd name="T14" fmla="*/ 2147483647 w 41"/>
                <a:gd name="T15" fmla="*/ 2147483647 h 222"/>
                <a:gd name="T16" fmla="*/ 2147483647 w 41"/>
                <a:gd name="T17" fmla="*/ 2147483647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4" name="Freeform 19"/>
            <p:cNvSpPr>
              <a:spLocks/>
            </p:cNvSpPr>
            <p:nvPr/>
          </p:nvSpPr>
          <p:spPr bwMode="auto">
            <a:xfrm>
              <a:off x="3148013" y="1282700"/>
              <a:ext cx="1768475" cy="3448050"/>
            </a:xfrm>
            <a:custGeom>
              <a:avLst/>
              <a:gdLst>
                <a:gd name="T0" fmla="*/ 2147483647 w 450"/>
                <a:gd name="T1" fmla="*/ 2147483647 h 878"/>
                <a:gd name="T2" fmla="*/ 2147483647 w 450"/>
                <a:gd name="T3" fmla="*/ 2147483647 h 878"/>
                <a:gd name="T4" fmla="*/ 2147483647 w 450"/>
                <a:gd name="T5" fmla="*/ 2147483647 h 878"/>
                <a:gd name="T6" fmla="*/ 2147483647 w 450"/>
                <a:gd name="T7" fmla="*/ 2147483647 h 878"/>
                <a:gd name="T8" fmla="*/ 2147483647 w 450"/>
                <a:gd name="T9" fmla="*/ 2147483647 h 878"/>
                <a:gd name="T10" fmla="*/ 2147483647 w 450"/>
                <a:gd name="T11" fmla="*/ 2147483647 h 878"/>
                <a:gd name="T12" fmla="*/ 2147483647 w 450"/>
                <a:gd name="T13" fmla="*/ 2147483647 h 878"/>
                <a:gd name="T14" fmla="*/ 2147483647 w 450"/>
                <a:gd name="T15" fmla="*/ 0 h 878"/>
                <a:gd name="T16" fmla="*/ 2147483647 w 450"/>
                <a:gd name="T17" fmla="*/ 2147483647 h 878"/>
                <a:gd name="T18" fmla="*/ 2147483647 w 450"/>
                <a:gd name="T19" fmla="*/ 2147483647 h 878"/>
                <a:gd name="T20" fmla="*/ 2147483647 w 450"/>
                <a:gd name="T21" fmla="*/ 2147483647 h 878"/>
                <a:gd name="T22" fmla="*/ 2147483647 w 450"/>
                <a:gd name="T23" fmla="*/ 2147483647 h 878"/>
                <a:gd name="T24" fmla="*/ 2147483647 w 450"/>
                <a:gd name="T25" fmla="*/ 2147483647 h 878"/>
                <a:gd name="T26" fmla="*/ 0 w 450"/>
                <a:gd name="T27" fmla="*/ 2147483647 h 878"/>
                <a:gd name="T28" fmla="*/ 0 w 450"/>
                <a:gd name="T29" fmla="*/ 2147483647 h 878"/>
                <a:gd name="T30" fmla="*/ 2147483647 w 450"/>
                <a:gd name="T31" fmla="*/ 2147483647 h 878"/>
                <a:gd name="T32" fmla="*/ 2147483647 w 450"/>
                <a:gd name="T33" fmla="*/ 2147483647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5" name="Freeform 20"/>
            <p:cNvSpPr>
              <a:spLocks/>
            </p:cNvSpPr>
            <p:nvPr/>
          </p:nvSpPr>
          <p:spPr bwMode="auto">
            <a:xfrm>
              <a:off x="3273426" y="5653088"/>
              <a:ext cx="138113" cy="287338"/>
            </a:xfrm>
            <a:custGeom>
              <a:avLst/>
              <a:gdLst>
                <a:gd name="T0" fmla="*/ 0 w 35"/>
                <a:gd name="T1" fmla="*/ 0 h 73"/>
                <a:gd name="T2" fmla="*/ 2147483647 w 35"/>
                <a:gd name="T3" fmla="*/ 2147483647 h 73"/>
                <a:gd name="T4" fmla="*/ 2147483647 w 35"/>
                <a:gd name="T5" fmla="*/ 2147483647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6" name="Freeform 21"/>
            <p:cNvSpPr>
              <a:spLocks/>
            </p:cNvSpPr>
            <p:nvPr/>
          </p:nvSpPr>
          <p:spPr bwMode="auto">
            <a:xfrm>
              <a:off x="3143251" y="4656138"/>
              <a:ext cx="31750" cy="188913"/>
            </a:xfrm>
            <a:custGeom>
              <a:avLst/>
              <a:gdLst>
                <a:gd name="T0" fmla="*/ 2147483647 w 8"/>
                <a:gd name="T1" fmla="*/ 2147483647 h 48"/>
                <a:gd name="T2" fmla="*/ 2147483647 w 8"/>
                <a:gd name="T3" fmla="*/ 2147483647 h 48"/>
                <a:gd name="T4" fmla="*/ 2147483647 w 8"/>
                <a:gd name="T5" fmla="*/ 2147483647 h 48"/>
                <a:gd name="T6" fmla="*/ 2147483647 w 8"/>
                <a:gd name="T7" fmla="*/ 0 h 48"/>
                <a:gd name="T8" fmla="*/ 0 w 8"/>
                <a:gd name="T9" fmla="*/ 2147483647 h 48"/>
                <a:gd name="T10" fmla="*/ 2147483647 w 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7" name="Freeform 22"/>
            <p:cNvSpPr>
              <a:spLocks/>
            </p:cNvSpPr>
            <p:nvPr/>
          </p:nvSpPr>
          <p:spPr bwMode="auto">
            <a:xfrm>
              <a:off x="3211513" y="5410200"/>
              <a:ext cx="203200" cy="530225"/>
            </a:xfrm>
            <a:custGeom>
              <a:avLst/>
              <a:gdLst>
                <a:gd name="T0" fmla="*/ 2147483647 w 52"/>
                <a:gd name="T1" fmla="*/ 2147483647 h 135"/>
                <a:gd name="T2" fmla="*/ 0 w 52"/>
                <a:gd name="T3" fmla="*/ 0 h 135"/>
                <a:gd name="T4" fmla="*/ 2147483647 w 52"/>
                <a:gd name="T5" fmla="*/ 2147483647 h 135"/>
                <a:gd name="T6" fmla="*/ 2147483647 w 52"/>
                <a:gd name="T7" fmla="*/ 2147483647 h 135"/>
                <a:gd name="T8" fmla="*/ 2147483647 w 52"/>
                <a:gd name="T9" fmla="*/ 2147483647 h 135"/>
                <a:gd name="T10" fmla="*/ 2147483647 w 52"/>
                <a:gd name="T11" fmla="*/ 2147483647 h 135"/>
                <a:gd name="T12" fmla="*/ 2147483647 w 52"/>
                <a:gd name="T13" fmla="*/ 2147483647 h 135"/>
                <a:gd name="T14" fmla="*/ 2147483647 w 52"/>
                <a:gd name="T15" fmla="*/ 214748364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6488"/>
            </a:xfrm>
            <a:custGeom>
              <a:avLst/>
              <a:gdLst>
                <a:gd name="T0" fmla="*/ 2147483647 w 103"/>
                <a:gd name="T1" fmla="*/ 2147483647 h 920"/>
                <a:gd name="T2" fmla="*/ 2147483647 w 103"/>
                <a:gd name="T3" fmla="*/ 2147483647 h 920"/>
                <a:gd name="T4" fmla="*/ 2147483647 w 103"/>
                <a:gd name="T5" fmla="*/ 2147483647 h 920"/>
                <a:gd name="T6" fmla="*/ 2147483647 w 103"/>
                <a:gd name="T7" fmla="*/ 2147483647 h 920"/>
                <a:gd name="T8" fmla="*/ 2147483647 w 103"/>
                <a:gd name="T9" fmla="*/ 2147483647 h 920"/>
                <a:gd name="T10" fmla="*/ 2147483647 w 103"/>
                <a:gd name="T11" fmla="*/ 2147483647 h 920"/>
                <a:gd name="T12" fmla="*/ 2147483647 w 103"/>
                <a:gd name="T13" fmla="*/ 2147483647 h 920"/>
                <a:gd name="T14" fmla="*/ 2147483647 w 103"/>
                <a:gd name="T15" fmla="*/ 2147483647 h 920"/>
                <a:gd name="T16" fmla="*/ 2147483647 w 103"/>
                <a:gd name="T17" fmla="*/ 2147483647 h 920"/>
                <a:gd name="T18" fmla="*/ 2147483647 w 103"/>
                <a:gd name="T19" fmla="*/ 2147483647 h 920"/>
                <a:gd name="T20" fmla="*/ 2147483647 w 103"/>
                <a:gd name="T21" fmla="*/ 2147483647 h 920"/>
                <a:gd name="T22" fmla="*/ 2147483647 w 103"/>
                <a:gd name="T23" fmla="*/ 0 h 920"/>
                <a:gd name="T24" fmla="*/ 0 w 103"/>
                <a:gd name="T25" fmla="*/ 0 h 920"/>
                <a:gd name="T26" fmla="*/ 2147483647 w 103"/>
                <a:gd name="T27" fmla="*/ 2147483647 h 920"/>
                <a:gd name="T28" fmla="*/ 2147483647 w 103"/>
                <a:gd name="T29" fmla="*/ 2147483647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5" name="Freeform 28"/>
            <p:cNvSpPr>
              <a:spLocks/>
            </p:cNvSpPr>
            <p:nvPr/>
          </p:nvSpPr>
          <p:spPr bwMode="auto">
            <a:xfrm>
              <a:off x="7061201" y="3771900"/>
              <a:ext cx="350838" cy="1309688"/>
            </a:xfrm>
            <a:custGeom>
              <a:avLst/>
              <a:gdLst>
                <a:gd name="T0" fmla="*/ 2147483647 w 88"/>
                <a:gd name="T1" fmla="*/ 2147483647 h 330"/>
                <a:gd name="T2" fmla="*/ 2147483647 w 88"/>
                <a:gd name="T3" fmla="*/ 2147483647 h 330"/>
                <a:gd name="T4" fmla="*/ 2147483647 w 88"/>
                <a:gd name="T5" fmla="*/ 2147483647 h 330"/>
                <a:gd name="T6" fmla="*/ 2147483647 w 88"/>
                <a:gd name="T7" fmla="*/ 2147483647 h 330"/>
                <a:gd name="T8" fmla="*/ 2147483647 w 88"/>
                <a:gd name="T9" fmla="*/ 2147483647 h 330"/>
                <a:gd name="T10" fmla="*/ 0 w 88"/>
                <a:gd name="T11" fmla="*/ 0 h 330"/>
                <a:gd name="T12" fmla="*/ 2147483647 w 88"/>
                <a:gd name="T13" fmla="*/ 2147483647 h 330"/>
                <a:gd name="T14" fmla="*/ 2147483647 w 88"/>
                <a:gd name="T15" fmla="*/ 2147483647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6" name="Freeform 29"/>
            <p:cNvSpPr>
              <a:spLocks/>
            </p:cNvSpPr>
            <p:nvPr/>
          </p:nvSpPr>
          <p:spPr bwMode="auto">
            <a:xfrm>
              <a:off x="7439026" y="5053013"/>
              <a:ext cx="357188" cy="820738"/>
            </a:xfrm>
            <a:custGeom>
              <a:avLst/>
              <a:gdLst>
                <a:gd name="T0" fmla="*/ 2147483647 w 90"/>
                <a:gd name="T1" fmla="*/ 2147483647 h 207"/>
                <a:gd name="T2" fmla="*/ 0 w 90"/>
                <a:gd name="T3" fmla="*/ 0 h 207"/>
                <a:gd name="T4" fmla="*/ 2147483647 w 90"/>
                <a:gd name="T5" fmla="*/ 2147483647 h 207"/>
                <a:gd name="T6" fmla="*/ 2147483647 w 90"/>
                <a:gd name="T7" fmla="*/ 2147483647 h 207"/>
                <a:gd name="T8" fmla="*/ 2147483647 w 90"/>
                <a:gd name="T9" fmla="*/ 2147483647 h 207"/>
                <a:gd name="T10" fmla="*/ 2147483647 w 90"/>
                <a:gd name="T11" fmla="*/ 2147483647 h 207"/>
                <a:gd name="T12" fmla="*/ 2147483647 w 90"/>
                <a:gd name="T13" fmla="*/ 2147483647 h 207"/>
                <a:gd name="T14" fmla="*/ 2147483647 w 90"/>
                <a:gd name="T15" fmla="*/ 2147483647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7" name="Freeform 30"/>
            <p:cNvSpPr>
              <a:spLocks/>
            </p:cNvSpPr>
            <p:nvPr/>
          </p:nvSpPr>
          <p:spPr bwMode="auto">
            <a:xfrm>
              <a:off x="7037388" y="3811588"/>
              <a:ext cx="457200" cy="1852613"/>
            </a:xfrm>
            <a:custGeom>
              <a:avLst/>
              <a:gdLst>
                <a:gd name="T0" fmla="*/ 2147483647 w 115"/>
                <a:gd name="T1" fmla="*/ 2147483647 h 467"/>
                <a:gd name="T2" fmla="*/ 2147483647 w 115"/>
                <a:gd name="T3" fmla="*/ 2147483647 h 467"/>
                <a:gd name="T4" fmla="*/ 2147483647 w 115"/>
                <a:gd name="T5" fmla="*/ 2147483647 h 467"/>
                <a:gd name="T6" fmla="*/ 2147483647 w 115"/>
                <a:gd name="T7" fmla="*/ 2147483647 h 467"/>
                <a:gd name="T8" fmla="*/ 0 w 115"/>
                <a:gd name="T9" fmla="*/ 0 h 467"/>
                <a:gd name="T10" fmla="*/ 2147483647 w 115"/>
                <a:gd name="T11" fmla="*/ 2147483647 h 467"/>
                <a:gd name="T12" fmla="*/ 2147483647 w 115"/>
                <a:gd name="T13" fmla="*/ 2147483647 h 467"/>
                <a:gd name="T14" fmla="*/ 2147483647 w 115"/>
                <a:gd name="T15" fmla="*/ 2147483647 h 467"/>
                <a:gd name="T16" fmla="*/ 2147483647 w 115"/>
                <a:gd name="T17" fmla="*/ 2147483647 h 467"/>
                <a:gd name="T18" fmla="*/ 2147483647 w 115"/>
                <a:gd name="T19" fmla="*/ 2147483647 h 467"/>
                <a:gd name="T20" fmla="*/ 2147483647 w 115"/>
                <a:gd name="T21" fmla="*/ 2147483647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8" name="Freeform 31"/>
            <p:cNvSpPr>
              <a:spLocks/>
            </p:cNvSpPr>
            <p:nvPr/>
          </p:nvSpPr>
          <p:spPr bwMode="auto">
            <a:xfrm>
              <a:off x="6992938" y="1263650"/>
              <a:ext cx="144463" cy="2508250"/>
            </a:xfrm>
            <a:custGeom>
              <a:avLst/>
              <a:gdLst>
                <a:gd name="T0" fmla="*/ 2147483647 w 36"/>
                <a:gd name="T1" fmla="*/ 2147483647 h 633"/>
                <a:gd name="T2" fmla="*/ 2147483647 w 36"/>
                <a:gd name="T3" fmla="*/ 2147483647 h 633"/>
                <a:gd name="T4" fmla="*/ 2147483647 w 36"/>
                <a:gd name="T5" fmla="*/ 2147483647 h 633"/>
                <a:gd name="T6" fmla="*/ 2147483647 w 36"/>
                <a:gd name="T7" fmla="*/ 2147483647 h 633"/>
                <a:gd name="T8" fmla="*/ 2147483647 w 36"/>
                <a:gd name="T9" fmla="*/ 2147483647 h 633"/>
                <a:gd name="T10" fmla="*/ 2147483647 w 36"/>
                <a:gd name="T11" fmla="*/ 0 h 633"/>
                <a:gd name="T12" fmla="*/ 2147483647 w 36"/>
                <a:gd name="T13" fmla="*/ 0 h 633"/>
                <a:gd name="T14" fmla="*/ 2147483647 w 36"/>
                <a:gd name="T15" fmla="*/ 2147483647 h 633"/>
                <a:gd name="T16" fmla="*/ 2147483647 w 36"/>
                <a:gd name="T17" fmla="*/ 2147483647 h 633"/>
                <a:gd name="T18" fmla="*/ 2147483647 w 36"/>
                <a:gd name="T19" fmla="*/ 2147483647 h 633"/>
                <a:gd name="T20" fmla="*/ 2147483647 w 36"/>
                <a:gd name="T21" fmla="*/ 2147483647 h 633"/>
                <a:gd name="T22" fmla="*/ 2147483647 w 36"/>
                <a:gd name="T23" fmla="*/ 2147483647 h 633"/>
                <a:gd name="T24" fmla="*/ 2147483647 w 36"/>
                <a:gd name="T25" fmla="*/ 2147483647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9" name="Freeform 32"/>
            <p:cNvSpPr>
              <a:spLocks/>
            </p:cNvSpPr>
            <p:nvPr/>
          </p:nvSpPr>
          <p:spPr bwMode="auto">
            <a:xfrm>
              <a:off x="7526338" y="5640388"/>
              <a:ext cx="111125" cy="233363"/>
            </a:xfrm>
            <a:custGeom>
              <a:avLst/>
              <a:gdLst>
                <a:gd name="T0" fmla="*/ 2147483647 w 28"/>
                <a:gd name="T1" fmla="*/ 2147483647 h 59"/>
                <a:gd name="T2" fmla="*/ 2147483647 w 28"/>
                <a:gd name="T3" fmla="*/ 2147483647 h 59"/>
                <a:gd name="T4" fmla="*/ 0 w 28"/>
                <a:gd name="T5" fmla="*/ 0 h 59"/>
                <a:gd name="T6" fmla="*/ 2147483647 w 28"/>
                <a:gd name="T7" fmla="*/ 2147483647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0" name="Freeform 33"/>
            <p:cNvSpPr>
              <a:spLocks/>
            </p:cNvSpPr>
            <p:nvPr/>
          </p:nvSpPr>
          <p:spPr bwMode="auto">
            <a:xfrm>
              <a:off x="7021513" y="3598863"/>
              <a:ext cx="68263" cy="423863"/>
            </a:xfrm>
            <a:custGeom>
              <a:avLst/>
              <a:gdLst>
                <a:gd name="T0" fmla="*/ 2147483647 w 17"/>
                <a:gd name="T1" fmla="*/ 2147483647 h 107"/>
                <a:gd name="T2" fmla="*/ 2147483647 w 17"/>
                <a:gd name="T3" fmla="*/ 2147483647 h 107"/>
                <a:gd name="T4" fmla="*/ 2147483647 w 17"/>
                <a:gd name="T5" fmla="*/ 2147483647 h 107"/>
                <a:gd name="T6" fmla="*/ 2147483647 w 17"/>
                <a:gd name="T7" fmla="*/ 2147483647 h 107"/>
                <a:gd name="T8" fmla="*/ 0 w 17"/>
                <a:gd name="T9" fmla="*/ 0 h 107"/>
                <a:gd name="T10" fmla="*/ 0 w 17"/>
                <a:gd name="T11" fmla="*/ 2147483647 h 107"/>
                <a:gd name="T12" fmla="*/ 2147483647 w 17"/>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1" name="Freeform 34"/>
            <p:cNvSpPr>
              <a:spLocks/>
            </p:cNvSpPr>
            <p:nvPr/>
          </p:nvSpPr>
          <p:spPr bwMode="auto">
            <a:xfrm>
              <a:off x="7412038" y="2801938"/>
              <a:ext cx="1168400" cy="2251075"/>
            </a:xfrm>
            <a:custGeom>
              <a:avLst/>
              <a:gdLst>
                <a:gd name="T0" fmla="*/ 2147483647 w 294"/>
                <a:gd name="T1" fmla="*/ 2147483647 h 568"/>
                <a:gd name="T2" fmla="*/ 2147483647 w 294"/>
                <a:gd name="T3" fmla="*/ 2147483647 h 568"/>
                <a:gd name="T4" fmla="*/ 2147483647 w 294"/>
                <a:gd name="T5" fmla="*/ 2147483647 h 568"/>
                <a:gd name="T6" fmla="*/ 2147483647 w 294"/>
                <a:gd name="T7" fmla="*/ 2147483647 h 568"/>
                <a:gd name="T8" fmla="*/ 2147483647 w 294"/>
                <a:gd name="T9" fmla="*/ 2147483647 h 568"/>
                <a:gd name="T10" fmla="*/ 2147483647 w 294"/>
                <a:gd name="T11" fmla="*/ 2147483647 h 568"/>
                <a:gd name="T12" fmla="*/ 2147483647 w 294"/>
                <a:gd name="T13" fmla="*/ 0 h 568"/>
                <a:gd name="T14" fmla="*/ 2147483647 w 294"/>
                <a:gd name="T15" fmla="*/ 0 h 568"/>
                <a:gd name="T16" fmla="*/ 2147483647 w 294"/>
                <a:gd name="T17" fmla="*/ 2147483647 h 568"/>
                <a:gd name="T18" fmla="*/ 2147483647 w 294"/>
                <a:gd name="T19" fmla="*/ 2147483647 h 568"/>
                <a:gd name="T20" fmla="*/ 2147483647 w 294"/>
                <a:gd name="T21" fmla="*/ 2147483647 h 568"/>
                <a:gd name="T22" fmla="*/ 2147483647 w 294"/>
                <a:gd name="T23" fmla="*/ 2147483647 h 568"/>
                <a:gd name="T24" fmla="*/ 2147483647 w 294"/>
                <a:gd name="T25" fmla="*/ 2147483647 h 568"/>
                <a:gd name="T26" fmla="*/ 0 w 294"/>
                <a:gd name="T27" fmla="*/ 2147483647 h 568"/>
                <a:gd name="T28" fmla="*/ 2147483647 w 294"/>
                <a:gd name="T29" fmla="*/ 2147483647 h 568"/>
                <a:gd name="T30" fmla="*/ 2147483647 w 294"/>
                <a:gd name="T31" fmla="*/ 2147483647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2" name="Freeform 35"/>
            <p:cNvSpPr>
              <a:spLocks/>
            </p:cNvSpPr>
            <p:nvPr/>
          </p:nvSpPr>
          <p:spPr bwMode="auto">
            <a:xfrm>
              <a:off x="7494588" y="5664200"/>
              <a:ext cx="100013" cy="209550"/>
            </a:xfrm>
            <a:custGeom>
              <a:avLst/>
              <a:gdLst>
                <a:gd name="T0" fmla="*/ 0 w 25"/>
                <a:gd name="T1" fmla="*/ 0 h 53"/>
                <a:gd name="T2" fmla="*/ 2147483647 w 25"/>
                <a:gd name="T3" fmla="*/ 2147483647 h 53"/>
                <a:gd name="T4" fmla="*/ 2147483647 w 25"/>
                <a:gd name="T5" fmla="*/ 2147483647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3" name="Freeform 36"/>
            <p:cNvSpPr>
              <a:spLocks/>
            </p:cNvSpPr>
            <p:nvPr/>
          </p:nvSpPr>
          <p:spPr bwMode="auto">
            <a:xfrm>
              <a:off x="7412038" y="5081588"/>
              <a:ext cx="114300" cy="558800"/>
            </a:xfrm>
            <a:custGeom>
              <a:avLst/>
              <a:gdLst>
                <a:gd name="T0" fmla="*/ 0 w 29"/>
                <a:gd name="T1" fmla="*/ 0 h 141"/>
                <a:gd name="T2" fmla="*/ 2147483647 w 29"/>
                <a:gd name="T3" fmla="*/ 2147483647 h 141"/>
                <a:gd name="T4" fmla="*/ 2147483647 w 29"/>
                <a:gd name="T5" fmla="*/ 2147483647 h 141"/>
                <a:gd name="T6" fmla="*/ 2147483647 w 29"/>
                <a:gd name="T7" fmla="*/ 2147483647 h 141"/>
                <a:gd name="T8" fmla="*/ 2147483647 w 29"/>
                <a:gd name="T9" fmla="*/ 2147483647 h 141"/>
                <a:gd name="T10" fmla="*/ 2147483647 w 29"/>
                <a:gd name="T11" fmla="*/ 2147483647 h 141"/>
                <a:gd name="T12" fmla="*/ 2147483647 w 29"/>
                <a:gd name="T13" fmla="*/ 2147483647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4" name="Freeform 37"/>
            <p:cNvSpPr>
              <a:spLocks/>
            </p:cNvSpPr>
            <p:nvPr/>
          </p:nvSpPr>
          <p:spPr bwMode="auto">
            <a:xfrm>
              <a:off x="7412038" y="4978400"/>
              <a:ext cx="31750" cy="188913"/>
            </a:xfrm>
            <a:custGeom>
              <a:avLst/>
              <a:gdLst>
                <a:gd name="T0" fmla="*/ 0 w 8"/>
                <a:gd name="T1" fmla="*/ 2147483647 h 48"/>
                <a:gd name="T2" fmla="*/ 2147483647 w 8"/>
                <a:gd name="T3" fmla="*/ 2147483647 h 48"/>
                <a:gd name="T4" fmla="*/ 2147483647 w 8"/>
                <a:gd name="T5" fmla="*/ 2147483647 h 48"/>
                <a:gd name="T6" fmla="*/ 2147483647 w 8"/>
                <a:gd name="T7" fmla="*/ 2147483647 h 48"/>
                <a:gd name="T8" fmla="*/ 0 w 8"/>
                <a:gd name="T9" fmla="*/ 0 h 48"/>
                <a:gd name="T10" fmla="*/ 0 w 8"/>
                <a:gd name="T11" fmla="*/ 2147483647 h 48"/>
                <a:gd name="T12" fmla="*/ 0 w 8"/>
                <a:gd name="T13" fmla="*/ 2147483647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5" name="Freeform 38"/>
            <p:cNvSpPr>
              <a:spLocks/>
            </p:cNvSpPr>
            <p:nvPr/>
          </p:nvSpPr>
          <p:spPr bwMode="auto">
            <a:xfrm>
              <a:off x="7439026" y="5434013"/>
              <a:ext cx="174625" cy="439738"/>
            </a:xfrm>
            <a:custGeom>
              <a:avLst/>
              <a:gdLst>
                <a:gd name="T0" fmla="*/ 2147483647 w 44"/>
                <a:gd name="T1" fmla="*/ 2147483647 h 111"/>
                <a:gd name="T2" fmla="*/ 0 w 44"/>
                <a:gd name="T3" fmla="*/ 0 h 111"/>
                <a:gd name="T4" fmla="*/ 2147483647 w 44"/>
                <a:gd name="T5" fmla="*/ 2147483647 h 111"/>
                <a:gd name="T6" fmla="*/ 2147483647 w 44"/>
                <a:gd name="T7" fmla="*/ 2147483647 h 111"/>
                <a:gd name="T8" fmla="*/ 2147483647 w 44"/>
                <a:gd name="T9" fmla="*/ 2147483647 h 111"/>
                <a:gd name="T10" fmla="*/ 2147483647 w 44"/>
                <a:gd name="T11" fmla="*/ 2147483647 h 111"/>
                <a:gd name="T12" fmla="*/ 2147483647 w 44"/>
                <a:gd name="T13" fmla="*/ 2147483647 h 111"/>
                <a:gd name="T14" fmla="*/ 2147483647 w 44"/>
                <a:gd name="T15" fmla="*/ 2147483647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заголовка</a:t>
            </a:r>
            <a:endParaRPr lang="en-US" altLang="ru-RU" smtClean="0"/>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fld id="{82C31067-4086-48EE-8A12-62A818E37FAF}" type="datetimeFigureOut">
              <a:rPr lang="en-US">
                <a:solidFill>
                  <a:prstClr val="black">
                    <a:tint val="75000"/>
                  </a:prstClr>
                </a:solidFill>
              </a:rPr>
              <a:pPr eaLnBrk="0" fontAlgn="base" hangingPunct="0">
                <a:spcBef>
                  <a:spcPct val="0"/>
                </a:spcBef>
                <a:spcAft>
                  <a:spcPct val="0"/>
                </a:spcAft>
                <a:defRPr/>
              </a:pPr>
              <a:t>5/29/2025</a:t>
            </a:fld>
            <a:endParaRPr lang="en-US">
              <a:solidFill>
                <a:prstClr val="black">
                  <a:tint val="75000"/>
                </a:prstClr>
              </a:solidFill>
            </a:endParaRPr>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FEFFFF"/>
                </a:solidFill>
              </a:defRPr>
            </a:lvl1pPr>
          </a:lstStyle>
          <a:p>
            <a:pPr eaLnBrk="0" fontAlgn="base" hangingPunct="0">
              <a:spcBef>
                <a:spcPct val="0"/>
              </a:spcBef>
              <a:spcAft>
                <a:spcPct val="0"/>
              </a:spcAft>
              <a:defRPr/>
            </a:pPr>
            <a:fld id="{53B762FA-84CE-4766-BB8C-911FC9DAB6AD}" type="slidenum">
              <a:rPr lang="en-US" altLang="ru-RU">
                <a:latin typeface="Arial" charset="0"/>
              </a:rPr>
              <a:pPr eaLnBrk="0" fontAlgn="base" hangingPunct="0">
                <a:spcBef>
                  <a:spcPct val="0"/>
                </a:spcBef>
                <a:spcAft>
                  <a:spcPct val="0"/>
                </a:spcAft>
                <a:defRPr/>
              </a:pPr>
              <a:t>‹#›</a:t>
            </a:fld>
            <a:endParaRPr lang="en-US" altLang="ru-RU">
              <a:latin typeface="Arial" charset="0"/>
            </a:endParaRPr>
          </a:p>
        </p:txBody>
      </p:sp>
    </p:spTree>
    <p:extLst>
      <p:ext uri="{BB962C8B-B14F-4D97-AF65-F5344CB8AC3E}">
        <p14:creationId xmlns:p14="http://schemas.microsoft.com/office/powerpoint/2010/main" val="401421208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2147483647 w 22"/>
                <a:gd name="T1" fmla="*/ 2147483647 h 136"/>
                <a:gd name="T2" fmla="*/ 2147483647 w 22"/>
                <a:gd name="T3" fmla="*/ 2147483647 h 136"/>
                <a:gd name="T4" fmla="*/ 0 w 22"/>
                <a:gd name="T5" fmla="*/ 0 h 136"/>
                <a:gd name="T6" fmla="*/ 0 w 22"/>
                <a:gd name="T7" fmla="*/ 2147483647 h 136"/>
                <a:gd name="T8" fmla="*/ 2147483647 w 22"/>
                <a:gd name="T9" fmla="*/ 2147483647 h 136"/>
                <a:gd name="T10" fmla="*/ 2147483647 w 22"/>
                <a:gd name="T11" fmla="*/ 2147483647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7" name="Freeform 12"/>
            <p:cNvSpPr>
              <a:spLocks/>
            </p:cNvSpPr>
            <p:nvPr/>
          </p:nvSpPr>
          <p:spPr bwMode="auto">
            <a:xfrm>
              <a:off x="2597151" y="2779713"/>
              <a:ext cx="550863" cy="1978025"/>
            </a:xfrm>
            <a:custGeom>
              <a:avLst/>
              <a:gdLst>
                <a:gd name="T0" fmla="*/ 2147483647 w 140"/>
                <a:gd name="T1" fmla="*/ 2147483647 h 504"/>
                <a:gd name="T2" fmla="*/ 2147483647 w 140"/>
                <a:gd name="T3" fmla="*/ 2147483647 h 504"/>
                <a:gd name="T4" fmla="*/ 2147483647 w 140"/>
                <a:gd name="T5" fmla="*/ 2147483647 h 504"/>
                <a:gd name="T6" fmla="*/ 2147483647 w 140"/>
                <a:gd name="T7" fmla="*/ 2147483647 h 504"/>
                <a:gd name="T8" fmla="*/ 0 w 140"/>
                <a:gd name="T9" fmla="*/ 0 h 504"/>
                <a:gd name="T10" fmla="*/ 2147483647 w 140"/>
                <a:gd name="T11" fmla="*/ 2147483647 h 504"/>
                <a:gd name="T12" fmla="*/ 2147483647 w 140"/>
                <a:gd name="T13" fmla="*/ 2147483647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8" name="Freeform 13"/>
            <p:cNvSpPr>
              <a:spLocks/>
            </p:cNvSpPr>
            <p:nvPr/>
          </p:nvSpPr>
          <p:spPr bwMode="auto">
            <a:xfrm>
              <a:off x="3175001" y="4730750"/>
              <a:ext cx="519113" cy="1209675"/>
            </a:xfrm>
            <a:custGeom>
              <a:avLst/>
              <a:gdLst>
                <a:gd name="T0" fmla="*/ 2147483647 w 132"/>
                <a:gd name="T1" fmla="*/ 2147483647 h 308"/>
                <a:gd name="T2" fmla="*/ 0 w 132"/>
                <a:gd name="T3" fmla="*/ 0 h 308"/>
                <a:gd name="T4" fmla="*/ 0 w 132"/>
                <a:gd name="T5" fmla="*/ 2147483647 h 308"/>
                <a:gd name="T6" fmla="*/ 2147483647 w 132"/>
                <a:gd name="T7" fmla="*/ 2147483647 h 308"/>
                <a:gd name="T8" fmla="*/ 2147483647 w 132"/>
                <a:gd name="T9" fmla="*/ 2147483647 h 308"/>
                <a:gd name="T10" fmla="*/ 2147483647 w 132"/>
                <a:gd name="T11" fmla="*/ 2147483647 h 308"/>
                <a:gd name="T12" fmla="*/ 2147483647 w 132"/>
                <a:gd name="T13" fmla="*/ 2147483647 h 308"/>
                <a:gd name="T14" fmla="*/ 2147483647 w 132"/>
                <a:gd name="T15" fmla="*/ 2147483647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9" name="Freeform 14"/>
            <p:cNvSpPr>
              <a:spLocks/>
            </p:cNvSpPr>
            <p:nvPr/>
          </p:nvSpPr>
          <p:spPr bwMode="auto">
            <a:xfrm>
              <a:off x="3305176" y="5630863"/>
              <a:ext cx="146050" cy="309563"/>
            </a:xfrm>
            <a:custGeom>
              <a:avLst/>
              <a:gdLst>
                <a:gd name="T0" fmla="*/ 2147483647 w 37"/>
                <a:gd name="T1" fmla="*/ 2147483647 h 79"/>
                <a:gd name="T2" fmla="*/ 2147483647 w 37"/>
                <a:gd name="T3" fmla="*/ 2147483647 h 79"/>
                <a:gd name="T4" fmla="*/ 0 w 37"/>
                <a:gd name="T5" fmla="*/ 0 h 79"/>
                <a:gd name="T6" fmla="*/ 2147483647 w 37"/>
                <a:gd name="T7" fmla="*/ 2147483647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0" name="Freeform 15"/>
            <p:cNvSpPr>
              <a:spLocks/>
            </p:cNvSpPr>
            <p:nvPr/>
          </p:nvSpPr>
          <p:spPr bwMode="auto">
            <a:xfrm>
              <a:off x="2573338" y="2817813"/>
              <a:ext cx="700088" cy="2835275"/>
            </a:xfrm>
            <a:custGeom>
              <a:avLst/>
              <a:gdLst>
                <a:gd name="T0" fmla="*/ 2147483647 w 178"/>
                <a:gd name="T1" fmla="*/ 2147483647 h 722"/>
                <a:gd name="T2" fmla="*/ 2147483647 w 178"/>
                <a:gd name="T3" fmla="*/ 2147483647 h 722"/>
                <a:gd name="T4" fmla="*/ 2147483647 w 178"/>
                <a:gd name="T5" fmla="*/ 2147483647 h 722"/>
                <a:gd name="T6" fmla="*/ 2147483647 w 178"/>
                <a:gd name="T7" fmla="*/ 2147483647 h 722"/>
                <a:gd name="T8" fmla="*/ 0 w 178"/>
                <a:gd name="T9" fmla="*/ 0 h 722"/>
                <a:gd name="T10" fmla="*/ 2147483647 w 178"/>
                <a:gd name="T11" fmla="*/ 2147483647 h 722"/>
                <a:gd name="T12" fmla="*/ 2147483647 w 178"/>
                <a:gd name="T13" fmla="*/ 2147483647 h 722"/>
                <a:gd name="T14" fmla="*/ 2147483647 w 178"/>
                <a:gd name="T15" fmla="*/ 2147483647 h 722"/>
                <a:gd name="T16" fmla="*/ 2147483647 w 178"/>
                <a:gd name="T17" fmla="*/ 2147483647 h 722"/>
                <a:gd name="T18" fmla="*/ 2147483647 w 178"/>
                <a:gd name="T19" fmla="*/ 2147483647 h 722"/>
                <a:gd name="T20" fmla="*/ 2147483647 w 178"/>
                <a:gd name="T21" fmla="*/ 2147483647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1" name="Freeform 16"/>
            <p:cNvSpPr>
              <a:spLocks/>
            </p:cNvSpPr>
            <p:nvPr/>
          </p:nvSpPr>
          <p:spPr bwMode="auto">
            <a:xfrm>
              <a:off x="2506663" y="285750"/>
              <a:ext cx="90488" cy="2493963"/>
            </a:xfrm>
            <a:custGeom>
              <a:avLst/>
              <a:gdLst>
                <a:gd name="T0" fmla="*/ 2147483647 w 23"/>
                <a:gd name="T1" fmla="*/ 2147483647 h 635"/>
                <a:gd name="T2" fmla="*/ 2147483647 w 23"/>
                <a:gd name="T3" fmla="*/ 2147483647 h 635"/>
                <a:gd name="T4" fmla="*/ 2147483647 w 23"/>
                <a:gd name="T5" fmla="*/ 2147483647 h 635"/>
                <a:gd name="T6" fmla="*/ 2147483647 w 23"/>
                <a:gd name="T7" fmla="*/ 2147483647 h 635"/>
                <a:gd name="T8" fmla="*/ 2147483647 w 23"/>
                <a:gd name="T9" fmla="*/ 2147483647 h 635"/>
                <a:gd name="T10" fmla="*/ 2147483647 w 23"/>
                <a:gd name="T11" fmla="*/ 2147483647 h 635"/>
                <a:gd name="T12" fmla="*/ 2147483647 w 23"/>
                <a:gd name="T13" fmla="*/ 0 h 635"/>
                <a:gd name="T14" fmla="*/ 2147483647 w 23"/>
                <a:gd name="T15" fmla="*/ 0 h 635"/>
                <a:gd name="T16" fmla="*/ 2147483647 w 23"/>
                <a:gd name="T17" fmla="*/ 2147483647 h 635"/>
                <a:gd name="T18" fmla="*/ 2147483647 w 23"/>
                <a:gd name="T19" fmla="*/ 2147483647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2" name="Freeform 17"/>
            <p:cNvSpPr>
              <a:spLocks/>
            </p:cNvSpPr>
            <p:nvPr/>
          </p:nvSpPr>
          <p:spPr bwMode="auto">
            <a:xfrm>
              <a:off x="2554288" y="2598738"/>
              <a:ext cx="66675" cy="420688"/>
            </a:xfrm>
            <a:custGeom>
              <a:avLst/>
              <a:gdLst>
                <a:gd name="T0" fmla="*/ 0 w 17"/>
                <a:gd name="T1" fmla="*/ 0 h 107"/>
                <a:gd name="T2" fmla="*/ 2147483647 w 17"/>
                <a:gd name="T3" fmla="*/ 2147483647 h 107"/>
                <a:gd name="T4" fmla="*/ 2147483647 w 17"/>
                <a:gd name="T5" fmla="*/ 2147483647 h 107"/>
                <a:gd name="T6" fmla="*/ 2147483647 w 17"/>
                <a:gd name="T7" fmla="*/ 2147483647 h 107"/>
                <a:gd name="T8" fmla="*/ 2147483647 w 17"/>
                <a:gd name="T9" fmla="*/ 2147483647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3" name="Freeform 18"/>
            <p:cNvSpPr>
              <a:spLocks/>
            </p:cNvSpPr>
            <p:nvPr/>
          </p:nvSpPr>
          <p:spPr bwMode="auto">
            <a:xfrm>
              <a:off x="3143251" y="4757738"/>
              <a:ext cx="161925" cy="873125"/>
            </a:xfrm>
            <a:custGeom>
              <a:avLst/>
              <a:gdLst>
                <a:gd name="T0" fmla="*/ 0 w 41"/>
                <a:gd name="T1" fmla="*/ 0 h 222"/>
                <a:gd name="T2" fmla="*/ 2147483647 w 41"/>
                <a:gd name="T3" fmla="*/ 2147483647 h 222"/>
                <a:gd name="T4" fmla="*/ 2147483647 w 41"/>
                <a:gd name="T5" fmla="*/ 2147483647 h 222"/>
                <a:gd name="T6" fmla="*/ 2147483647 w 41"/>
                <a:gd name="T7" fmla="*/ 2147483647 h 222"/>
                <a:gd name="T8" fmla="*/ 2147483647 w 41"/>
                <a:gd name="T9" fmla="*/ 2147483647 h 222"/>
                <a:gd name="T10" fmla="*/ 2147483647 w 41"/>
                <a:gd name="T11" fmla="*/ 2147483647 h 222"/>
                <a:gd name="T12" fmla="*/ 2147483647 w 41"/>
                <a:gd name="T13" fmla="*/ 2147483647 h 222"/>
                <a:gd name="T14" fmla="*/ 2147483647 w 41"/>
                <a:gd name="T15" fmla="*/ 2147483647 h 222"/>
                <a:gd name="T16" fmla="*/ 2147483647 w 41"/>
                <a:gd name="T17" fmla="*/ 2147483647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4" name="Freeform 19"/>
            <p:cNvSpPr>
              <a:spLocks/>
            </p:cNvSpPr>
            <p:nvPr/>
          </p:nvSpPr>
          <p:spPr bwMode="auto">
            <a:xfrm>
              <a:off x="3148013" y="1282700"/>
              <a:ext cx="1768475" cy="3448050"/>
            </a:xfrm>
            <a:custGeom>
              <a:avLst/>
              <a:gdLst>
                <a:gd name="T0" fmla="*/ 2147483647 w 450"/>
                <a:gd name="T1" fmla="*/ 2147483647 h 878"/>
                <a:gd name="T2" fmla="*/ 2147483647 w 450"/>
                <a:gd name="T3" fmla="*/ 2147483647 h 878"/>
                <a:gd name="T4" fmla="*/ 2147483647 w 450"/>
                <a:gd name="T5" fmla="*/ 2147483647 h 878"/>
                <a:gd name="T6" fmla="*/ 2147483647 w 450"/>
                <a:gd name="T7" fmla="*/ 2147483647 h 878"/>
                <a:gd name="T8" fmla="*/ 2147483647 w 450"/>
                <a:gd name="T9" fmla="*/ 2147483647 h 878"/>
                <a:gd name="T10" fmla="*/ 2147483647 w 450"/>
                <a:gd name="T11" fmla="*/ 2147483647 h 878"/>
                <a:gd name="T12" fmla="*/ 2147483647 w 450"/>
                <a:gd name="T13" fmla="*/ 2147483647 h 878"/>
                <a:gd name="T14" fmla="*/ 2147483647 w 450"/>
                <a:gd name="T15" fmla="*/ 0 h 878"/>
                <a:gd name="T16" fmla="*/ 2147483647 w 450"/>
                <a:gd name="T17" fmla="*/ 2147483647 h 878"/>
                <a:gd name="T18" fmla="*/ 2147483647 w 450"/>
                <a:gd name="T19" fmla="*/ 2147483647 h 878"/>
                <a:gd name="T20" fmla="*/ 2147483647 w 450"/>
                <a:gd name="T21" fmla="*/ 2147483647 h 878"/>
                <a:gd name="T22" fmla="*/ 2147483647 w 450"/>
                <a:gd name="T23" fmla="*/ 2147483647 h 878"/>
                <a:gd name="T24" fmla="*/ 2147483647 w 450"/>
                <a:gd name="T25" fmla="*/ 2147483647 h 878"/>
                <a:gd name="T26" fmla="*/ 0 w 450"/>
                <a:gd name="T27" fmla="*/ 2147483647 h 878"/>
                <a:gd name="T28" fmla="*/ 0 w 450"/>
                <a:gd name="T29" fmla="*/ 2147483647 h 878"/>
                <a:gd name="T30" fmla="*/ 2147483647 w 450"/>
                <a:gd name="T31" fmla="*/ 2147483647 h 878"/>
                <a:gd name="T32" fmla="*/ 2147483647 w 450"/>
                <a:gd name="T33" fmla="*/ 2147483647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5" name="Freeform 20"/>
            <p:cNvSpPr>
              <a:spLocks/>
            </p:cNvSpPr>
            <p:nvPr/>
          </p:nvSpPr>
          <p:spPr bwMode="auto">
            <a:xfrm>
              <a:off x="3273426" y="5653088"/>
              <a:ext cx="138113" cy="287338"/>
            </a:xfrm>
            <a:custGeom>
              <a:avLst/>
              <a:gdLst>
                <a:gd name="T0" fmla="*/ 0 w 35"/>
                <a:gd name="T1" fmla="*/ 0 h 73"/>
                <a:gd name="T2" fmla="*/ 2147483647 w 35"/>
                <a:gd name="T3" fmla="*/ 2147483647 h 73"/>
                <a:gd name="T4" fmla="*/ 2147483647 w 35"/>
                <a:gd name="T5" fmla="*/ 2147483647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6" name="Freeform 21"/>
            <p:cNvSpPr>
              <a:spLocks/>
            </p:cNvSpPr>
            <p:nvPr/>
          </p:nvSpPr>
          <p:spPr bwMode="auto">
            <a:xfrm>
              <a:off x="3143251" y="4656138"/>
              <a:ext cx="31750" cy="188913"/>
            </a:xfrm>
            <a:custGeom>
              <a:avLst/>
              <a:gdLst>
                <a:gd name="T0" fmla="*/ 2147483647 w 8"/>
                <a:gd name="T1" fmla="*/ 2147483647 h 48"/>
                <a:gd name="T2" fmla="*/ 2147483647 w 8"/>
                <a:gd name="T3" fmla="*/ 2147483647 h 48"/>
                <a:gd name="T4" fmla="*/ 2147483647 w 8"/>
                <a:gd name="T5" fmla="*/ 2147483647 h 48"/>
                <a:gd name="T6" fmla="*/ 2147483647 w 8"/>
                <a:gd name="T7" fmla="*/ 0 h 48"/>
                <a:gd name="T8" fmla="*/ 0 w 8"/>
                <a:gd name="T9" fmla="*/ 2147483647 h 48"/>
                <a:gd name="T10" fmla="*/ 2147483647 w 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7" name="Freeform 22"/>
            <p:cNvSpPr>
              <a:spLocks/>
            </p:cNvSpPr>
            <p:nvPr/>
          </p:nvSpPr>
          <p:spPr bwMode="auto">
            <a:xfrm>
              <a:off x="3211513" y="5410200"/>
              <a:ext cx="203200" cy="530225"/>
            </a:xfrm>
            <a:custGeom>
              <a:avLst/>
              <a:gdLst>
                <a:gd name="T0" fmla="*/ 2147483647 w 52"/>
                <a:gd name="T1" fmla="*/ 2147483647 h 135"/>
                <a:gd name="T2" fmla="*/ 0 w 52"/>
                <a:gd name="T3" fmla="*/ 0 h 135"/>
                <a:gd name="T4" fmla="*/ 2147483647 w 52"/>
                <a:gd name="T5" fmla="*/ 2147483647 h 135"/>
                <a:gd name="T6" fmla="*/ 2147483647 w 52"/>
                <a:gd name="T7" fmla="*/ 2147483647 h 135"/>
                <a:gd name="T8" fmla="*/ 2147483647 w 52"/>
                <a:gd name="T9" fmla="*/ 2147483647 h 135"/>
                <a:gd name="T10" fmla="*/ 2147483647 w 52"/>
                <a:gd name="T11" fmla="*/ 2147483647 h 135"/>
                <a:gd name="T12" fmla="*/ 2147483647 w 52"/>
                <a:gd name="T13" fmla="*/ 2147483647 h 135"/>
                <a:gd name="T14" fmla="*/ 2147483647 w 52"/>
                <a:gd name="T15" fmla="*/ 214748364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6488"/>
            </a:xfrm>
            <a:custGeom>
              <a:avLst/>
              <a:gdLst>
                <a:gd name="T0" fmla="*/ 2147483647 w 103"/>
                <a:gd name="T1" fmla="*/ 2147483647 h 920"/>
                <a:gd name="T2" fmla="*/ 2147483647 w 103"/>
                <a:gd name="T3" fmla="*/ 2147483647 h 920"/>
                <a:gd name="T4" fmla="*/ 2147483647 w 103"/>
                <a:gd name="T5" fmla="*/ 2147483647 h 920"/>
                <a:gd name="T6" fmla="*/ 2147483647 w 103"/>
                <a:gd name="T7" fmla="*/ 2147483647 h 920"/>
                <a:gd name="T8" fmla="*/ 2147483647 w 103"/>
                <a:gd name="T9" fmla="*/ 2147483647 h 920"/>
                <a:gd name="T10" fmla="*/ 2147483647 w 103"/>
                <a:gd name="T11" fmla="*/ 2147483647 h 920"/>
                <a:gd name="T12" fmla="*/ 2147483647 w 103"/>
                <a:gd name="T13" fmla="*/ 2147483647 h 920"/>
                <a:gd name="T14" fmla="*/ 2147483647 w 103"/>
                <a:gd name="T15" fmla="*/ 2147483647 h 920"/>
                <a:gd name="T16" fmla="*/ 2147483647 w 103"/>
                <a:gd name="T17" fmla="*/ 2147483647 h 920"/>
                <a:gd name="T18" fmla="*/ 2147483647 w 103"/>
                <a:gd name="T19" fmla="*/ 2147483647 h 920"/>
                <a:gd name="T20" fmla="*/ 2147483647 w 103"/>
                <a:gd name="T21" fmla="*/ 2147483647 h 920"/>
                <a:gd name="T22" fmla="*/ 2147483647 w 103"/>
                <a:gd name="T23" fmla="*/ 0 h 920"/>
                <a:gd name="T24" fmla="*/ 0 w 103"/>
                <a:gd name="T25" fmla="*/ 0 h 920"/>
                <a:gd name="T26" fmla="*/ 2147483647 w 103"/>
                <a:gd name="T27" fmla="*/ 2147483647 h 920"/>
                <a:gd name="T28" fmla="*/ 2147483647 w 103"/>
                <a:gd name="T29" fmla="*/ 2147483647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5" name="Freeform 28"/>
            <p:cNvSpPr>
              <a:spLocks/>
            </p:cNvSpPr>
            <p:nvPr/>
          </p:nvSpPr>
          <p:spPr bwMode="auto">
            <a:xfrm>
              <a:off x="7061201" y="3771900"/>
              <a:ext cx="350838" cy="1309688"/>
            </a:xfrm>
            <a:custGeom>
              <a:avLst/>
              <a:gdLst>
                <a:gd name="T0" fmla="*/ 2147483647 w 88"/>
                <a:gd name="T1" fmla="*/ 2147483647 h 330"/>
                <a:gd name="T2" fmla="*/ 2147483647 w 88"/>
                <a:gd name="T3" fmla="*/ 2147483647 h 330"/>
                <a:gd name="T4" fmla="*/ 2147483647 w 88"/>
                <a:gd name="T5" fmla="*/ 2147483647 h 330"/>
                <a:gd name="T6" fmla="*/ 2147483647 w 88"/>
                <a:gd name="T7" fmla="*/ 2147483647 h 330"/>
                <a:gd name="T8" fmla="*/ 2147483647 w 88"/>
                <a:gd name="T9" fmla="*/ 2147483647 h 330"/>
                <a:gd name="T10" fmla="*/ 0 w 88"/>
                <a:gd name="T11" fmla="*/ 0 h 330"/>
                <a:gd name="T12" fmla="*/ 2147483647 w 88"/>
                <a:gd name="T13" fmla="*/ 2147483647 h 330"/>
                <a:gd name="T14" fmla="*/ 2147483647 w 88"/>
                <a:gd name="T15" fmla="*/ 2147483647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6" name="Freeform 29"/>
            <p:cNvSpPr>
              <a:spLocks/>
            </p:cNvSpPr>
            <p:nvPr/>
          </p:nvSpPr>
          <p:spPr bwMode="auto">
            <a:xfrm>
              <a:off x="7439026" y="5053013"/>
              <a:ext cx="357188" cy="820738"/>
            </a:xfrm>
            <a:custGeom>
              <a:avLst/>
              <a:gdLst>
                <a:gd name="T0" fmla="*/ 2147483647 w 90"/>
                <a:gd name="T1" fmla="*/ 2147483647 h 207"/>
                <a:gd name="T2" fmla="*/ 0 w 90"/>
                <a:gd name="T3" fmla="*/ 0 h 207"/>
                <a:gd name="T4" fmla="*/ 2147483647 w 90"/>
                <a:gd name="T5" fmla="*/ 2147483647 h 207"/>
                <a:gd name="T6" fmla="*/ 2147483647 w 90"/>
                <a:gd name="T7" fmla="*/ 2147483647 h 207"/>
                <a:gd name="T8" fmla="*/ 2147483647 w 90"/>
                <a:gd name="T9" fmla="*/ 2147483647 h 207"/>
                <a:gd name="T10" fmla="*/ 2147483647 w 90"/>
                <a:gd name="T11" fmla="*/ 2147483647 h 207"/>
                <a:gd name="T12" fmla="*/ 2147483647 w 90"/>
                <a:gd name="T13" fmla="*/ 2147483647 h 207"/>
                <a:gd name="T14" fmla="*/ 2147483647 w 90"/>
                <a:gd name="T15" fmla="*/ 2147483647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7" name="Freeform 30"/>
            <p:cNvSpPr>
              <a:spLocks/>
            </p:cNvSpPr>
            <p:nvPr/>
          </p:nvSpPr>
          <p:spPr bwMode="auto">
            <a:xfrm>
              <a:off x="7037388" y="3811588"/>
              <a:ext cx="457200" cy="1852613"/>
            </a:xfrm>
            <a:custGeom>
              <a:avLst/>
              <a:gdLst>
                <a:gd name="T0" fmla="*/ 2147483647 w 115"/>
                <a:gd name="T1" fmla="*/ 2147483647 h 467"/>
                <a:gd name="T2" fmla="*/ 2147483647 w 115"/>
                <a:gd name="T3" fmla="*/ 2147483647 h 467"/>
                <a:gd name="T4" fmla="*/ 2147483647 w 115"/>
                <a:gd name="T5" fmla="*/ 2147483647 h 467"/>
                <a:gd name="T6" fmla="*/ 2147483647 w 115"/>
                <a:gd name="T7" fmla="*/ 2147483647 h 467"/>
                <a:gd name="T8" fmla="*/ 0 w 115"/>
                <a:gd name="T9" fmla="*/ 0 h 467"/>
                <a:gd name="T10" fmla="*/ 2147483647 w 115"/>
                <a:gd name="T11" fmla="*/ 2147483647 h 467"/>
                <a:gd name="T12" fmla="*/ 2147483647 w 115"/>
                <a:gd name="T13" fmla="*/ 2147483647 h 467"/>
                <a:gd name="T14" fmla="*/ 2147483647 w 115"/>
                <a:gd name="T15" fmla="*/ 2147483647 h 467"/>
                <a:gd name="T16" fmla="*/ 2147483647 w 115"/>
                <a:gd name="T17" fmla="*/ 2147483647 h 467"/>
                <a:gd name="T18" fmla="*/ 2147483647 w 115"/>
                <a:gd name="T19" fmla="*/ 2147483647 h 467"/>
                <a:gd name="T20" fmla="*/ 2147483647 w 115"/>
                <a:gd name="T21" fmla="*/ 2147483647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8" name="Freeform 31"/>
            <p:cNvSpPr>
              <a:spLocks/>
            </p:cNvSpPr>
            <p:nvPr/>
          </p:nvSpPr>
          <p:spPr bwMode="auto">
            <a:xfrm>
              <a:off x="6992938" y="1263650"/>
              <a:ext cx="144463" cy="2508250"/>
            </a:xfrm>
            <a:custGeom>
              <a:avLst/>
              <a:gdLst>
                <a:gd name="T0" fmla="*/ 2147483647 w 36"/>
                <a:gd name="T1" fmla="*/ 2147483647 h 633"/>
                <a:gd name="T2" fmla="*/ 2147483647 w 36"/>
                <a:gd name="T3" fmla="*/ 2147483647 h 633"/>
                <a:gd name="T4" fmla="*/ 2147483647 w 36"/>
                <a:gd name="T5" fmla="*/ 2147483647 h 633"/>
                <a:gd name="T6" fmla="*/ 2147483647 w 36"/>
                <a:gd name="T7" fmla="*/ 2147483647 h 633"/>
                <a:gd name="T8" fmla="*/ 2147483647 w 36"/>
                <a:gd name="T9" fmla="*/ 2147483647 h 633"/>
                <a:gd name="T10" fmla="*/ 2147483647 w 36"/>
                <a:gd name="T11" fmla="*/ 0 h 633"/>
                <a:gd name="T12" fmla="*/ 2147483647 w 36"/>
                <a:gd name="T13" fmla="*/ 0 h 633"/>
                <a:gd name="T14" fmla="*/ 2147483647 w 36"/>
                <a:gd name="T15" fmla="*/ 2147483647 h 633"/>
                <a:gd name="T16" fmla="*/ 2147483647 w 36"/>
                <a:gd name="T17" fmla="*/ 2147483647 h 633"/>
                <a:gd name="T18" fmla="*/ 2147483647 w 36"/>
                <a:gd name="T19" fmla="*/ 2147483647 h 633"/>
                <a:gd name="T20" fmla="*/ 2147483647 w 36"/>
                <a:gd name="T21" fmla="*/ 2147483647 h 633"/>
                <a:gd name="T22" fmla="*/ 2147483647 w 36"/>
                <a:gd name="T23" fmla="*/ 2147483647 h 633"/>
                <a:gd name="T24" fmla="*/ 2147483647 w 36"/>
                <a:gd name="T25" fmla="*/ 2147483647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9" name="Freeform 32"/>
            <p:cNvSpPr>
              <a:spLocks/>
            </p:cNvSpPr>
            <p:nvPr/>
          </p:nvSpPr>
          <p:spPr bwMode="auto">
            <a:xfrm>
              <a:off x="7526338" y="5640388"/>
              <a:ext cx="111125" cy="233363"/>
            </a:xfrm>
            <a:custGeom>
              <a:avLst/>
              <a:gdLst>
                <a:gd name="T0" fmla="*/ 2147483647 w 28"/>
                <a:gd name="T1" fmla="*/ 2147483647 h 59"/>
                <a:gd name="T2" fmla="*/ 2147483647 w 28"/>
                <a:gd name="T3" fmla="*/ 2147483647 h 59"/>
                <a:gd name="T4" fmla="*/ 0 w 28"/>
                <a:gd name="T5" fmla="*/ 0 h 59"/>
                <a:gd name="T6" fmla="*/ 2147483647 w 28"/>
                <a:gd name="T7" fmla="*/ 2147483647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0" name="Freeform 33"/>
            <p:cNvSpPr>
              <a:spLocks/>
            </p:cNvSpPr>
            <p:nvPr/>
          </p:nvSpPr>
          <p:spPr bwMode="auto">
            <a:xfrm>
              <a:off x="7021513" y="3598863"/>
              <a:ext cx="68263" cy="423863"/>
            </a:xfrm>
            <a:custGeom>
              <a:avLst/>
              <a:gdLst>
                <a:gd name="T0" fmla="*/ 2147483647 w 17"/>
                <a:gd name="T1" fmla="*/ 2147483647 h 107"/>
                <a:gd name="T2" fmla="*/ 2147483647 w 17"/>
                <a:gd name="T3" fmla="*/ 2147483647 h 107"/>
                <a:gd name="T4" fmla="*/ 2147483647 w 17"/>
                <a:gd name="T5" fmla="*/ 2147483647 h 107"/>
                <a:gd name="T6" fmla="*/ 2147483647 w 17"/>
                <a:gd name="T7" fmla="*/ 2147483647 h 107"/>
                <a:gd name="T8" fmla="*/ 0 w 17"/>
                <a:gd name="T9" fmla="*/ 0 h 107"/>
                <a:gd name="T10" fmla="*/ 0 w 17"/>
                <a:gd name="T11" fmla="*/ 2147483647 h 107"/>
                <a:gd name="T12" fmla="*/ 2147483647 w 17"/>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1" name="Freeform 34"/>
            <p:cNvSpPr>
              <a:spLocks/>
            </p:cNvSpPr>
            <p:nvPr/>
          </p:nvSpPr>
          <p:spPr bwMode="auto">
            <a:xfrm>
              <a:off x="7412038" y="2801938"/>
              <a:ext cx="1168400" cy="2251075"/>
            </a:xfrm>
            <a:custGeom>
              <a:avLst/>
              <a:gdLst>
                <a:gd name="T0" fmla="*/ 2147483647 w 294"/>
                <a:gd name="T1" fmla="*/ 2147483647 h 568"/>
                <a:gd name="T2" fmla="*/ 2147483647 w 294"/>
                <a:gd name="T3" fmla="*/ 2147483647 h 568"/>
                <a:gd name="T4" fmla="*/ 2147483647 w 294"/>
                <a:gd name="T5" fmla="*/ 2147483647 h 568"/>
                <a:gd name="T6" fmla="*/ 2147483647 w 294"/>
                <a:gd name="T7" fmla="*/ 2147483647 h 568"/>
                <a:gd name="T8" fmla="*/ 2147483647 w 294"/>
                <a:gd name="T9" fmla="*/ 2147483647 h 568"/>
                <a:gd name="T10" fmla="*/ 2147483647 w 294"/>
                <a:gd name="T11" fmla="*/ 2147483647 h 568"/>
                <a:gd name="T12" fmla="*/ 2147483647 w 294"/>
                <a:gd name="T13" fmla="*/ 0 h 568"/>
                <a:gd name="T14" fmla="*/ 2147483647 w 294"/>
                <a:gd name="T15" fmla="*/ 0 h 568"/>
                <a:gd name="T16" fmla="*/ 2147483647 w 294"/>
                <a:gd name="T17" fmla="*/ 2147483647 h 568"/>
                <a:gd name="T18" fmla="*/ 2147483647 w 294"/>
                <a:gd name="T19" fmla="*/ 2147483647 h 568"/>
                <a:gd name="T20" fmla="*/ 2147483647 w 294"/>
                <a:gd name="T21" fmla="*/ 2147483647 h 568"/>
                <a:gd name="T22" fmla="*/ 2147483647 w 294"/>
                <a:gd name="T23" fmla="*/ 2147483647 h 568"/>
                <a:gd name="T24" fmla="*/ 2147483647 w 294"/>
                <a:gd name="T25" fmla="*/ 2147483647 h 568"/>
                <a:gd name="T26" fmla="*/ 0 w 294"/>
                <a:gd name="T27" fmla="*/ 2147483647 h 568"/>
                <a:gd name="T28" fmla="*/ 2147483647 w 294"/>
                <a:gd name="T29" fmla="*/ 2147483647 h 568"/>
                <a:gd name="T30" fmla="*/ 2147483647 w 294"/>
                <a:gd name="T31" fmla="*/ 2147483647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2" name="Freeform 35"/>
            <p:cNvSpPr>
              <a:spLocks/>
            </p:cNvSpPr>
            <p:nvPr/>
          </p:nvSpPr>
          <p:spPr bwMode="auto">
            <a:xfrm>
              <a:off x="7494588" y="5664200"/>
              <a:ext cx="100013" cy="209550"/>
            </a:xfrm>
            <a:custGeom>
              <a:avLst/>
              <a:gdLst>
                <a:gd name="T0" fmla="*/ 0 w 25"/>
                <a:gd name="T1" fmla="*/ 0 h 53"/>
                <a:gd name="T2" fmla="*/ 2147483647 w 25"/>
                <a:gd name="T3" fmla="*/ 2147483647 h 53"/>
                <a:gd name="T4" fmla="*/ 2147483647 w 25"/>
                <a:gd name="T5" fmla="*/ 2147483647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3" name="Freeform 36"/>
            <p:cNvSpPr>
              <a:spLocks/>
            </p:cNvSpPr>
            <p:nvPr/>
          </p:nvSpPr>
          <p:spPr bwMode="auto">
            <a:xfrm>
              <a:off x="7412038" y="5081588"/>
              <a:ext cx="114300" cy="558800"/>
            </a:xfrm>
            <a:custGeom>
              <a:avLst/>
              <a:gdLst>
                <a:gd name="T0" fmla="*/ 0 w 29"/>
                <a:gd name="T1" fmla="*/ 0 h 141"/>
                <a:gd name="T2" fmla="*/ 2147483647 w 29"/>
                <a:gd name="T3" fmla="*/ 2147483647 h 141"/>
                <a:gd name="T4" fmla="*/ 2147483647 w 29"/>
                <a:gd name="T5" fmla="*/ 2147483647 h 141"/>
                <a:gd name="T6" fmla="*/ 2147483647 w 29"/>
                <a:gd name="T7" fmla="*/ 2147483647 h 141"/>
                <a:gd name="T8" fmla="*/ 2147483647 w 29"/>
                <a:gd name="T9" fmla="*/ 2147483647 h 141"/>
                <a:gd name="T10" fmla="*/ 2147483647 w 29"/>
                <a:gd name="T11" fmla="*/ 2147483647 h 141"/>
                <a:gd name="T12" fmla="*/ 2147483647 w 29"/>
                <a:gd name="T13" fmla="*/ 2147483647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4" name="Freeform 37"/>
            <p:cNvSpPr>
              <a:spLocks/>
            </p:cNvSpPr>
            <p:nvPr/>
          </p:nvSpPr>
          <p:spPr bwMode="auto">
            <a:xfrm>
              <a:off x="7412038" y="4978400"/>
              <a:ext cx="31750" cy="188913"/>
            </a:xfrm>
            <a:custGeom>
              <a:avLst/>
              <a:gdLst>
                <a:gd name="T0" fmla="*/ 0 w 8"/>
                <a:gd name="T1" fmla="*/ 2147483647 h 48"/>
                <a:gd name="T2" fmla="*/ 2147483647 w 8"/>
                <a:gd name="T3" fmla="*/ 2147483647 h 48"/>
                <a:gd name="T4" fmla="*/ 2147483647 w 8"/>
                <a:gd name="T5" fmla="*/ 2147483647 h 48"/>
                <a:gd name="T6" fmla="*/ 2147483647 w 8"/>
                <a:gd name="T7" fmla="*/ 2147483647 h 48"/>
                <a:gd name="T8" fmla="*/ 0 w 8"/>
                <a:gd name="T9" fmla="*/ 0 h 48"/>
                <a:gd name="T10" fmla="*/ 0 w 8"/>
                <a:gd name="T11" fmla="*/ 2147483647 h 48"/>
                <a:gd name="T12" fmla="*/ 0 w 8"/>
                <a:gd name="T13" fmla="*/ 2147483647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5" name="Freeform 38"/>
            <p:cNvSpPr>
              <a:spLocks/>
            </p:cNvSpPr>
            <p:nvPr/>
          </p:nvSpPr>
          <p:spPr bwMode="auto">
            <a:xfrm>
              <a:off x="7439026" y="5434013"/>
              <a:ext cx="174625" cy="439738"/>
            </a:xfrm>
            <a:custGeom>
              <a:avLst/>
              <a:gdLst>
                <a:gd name="T0" fmla="*/ 2147483647 w 44"/>
                <a:gd name="T1" fmla="*/ 2147483647 h 111"/>
                <a:gd name="T2" fmla="*/ 0 w 44"/>
                <a:gd name="T3" fmla="*/ 0 h 111"/>
                <a:gd name="T4" fmla="*/ 2147483647 w 44"/>
                <a:gd name="T5" fmla="*/ 2147483647 h 111"/>
                <a:gd name="T6" fmla="*/ 2147483647 w 44"/>
                <a:gd name="T7" fmla="*/ 2147483647 h 111"/>
                <a:gd name="T8" fmla="*/ 2147483647 w 44"/>
                <a:gd name="T9" fmla="*/ 2147483647 h 111"/>
                <a:gd name="T10" fmla="*/ 2147483647 w 44"/>
                <a:gd name="T11" fmla="*/ 2147483647 h 111"/>
                <a:gd name="T12" fmla="*/ 2147483647 w 44"/>
                <a:gd name="T13" fmla="*/ 2147483647 h 111"/>
                <a:gd name="T14" fmla="*/ 2147483647 w 44"/>
                <a:gd name="T15" fmla="*/ 2147483647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заголовка</a:t>
            </a:r>
            <a:endParaRPr lang="en-US" altLang="ru-RU" smtClean="0"/>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fld id="{82C31067-4086-48EE-8A12-62A818E37FAF}" type="datetimeFigureOut">
              <a:rPr lang="en-US">
                <a:solidFill>
                  <a:prstClr val="black">
                    <a:tint val="75000"/>
                  </a:prstClr>
                </a:solidFill>
              </a:rPr>
              <a:pPr eaLnBrk="0" fontAlgn="base" hangingPunct="0">
                <a:spcBef>
                  <a:spcPct val="0"/>
                </a:spcBef>
                <a:spcAft>
                  <a:spcPct val="0"/>
                </a:spcAft>
                <a:defRPr/>
              </a:pPr>
              <a:t>5/29/2025</a:t>
            </a:fld>
            <a:endParaRPr lang="en-US">
              <a:solidFill>
                <a:prstClr val="black">
                  <a:tint val="75000"/>
                </a:prstClr>
              </a:solidFill>
            </a:endParaRPr>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FEFFFF"/>
                </a:solidFill>
              </a:defRPr>
            </a:lvl1pPr>
          </a:lstStyle>
          <a:p>
            <a:pPr eaLnBrk="0" fontAlgn="base" hangingPunct="0">
              <a:spcBef>
                <a:spcPct val="0"/>
              </a:spcBef>
              <a:spcAft>
                <a:spcPct val="0"/>
              </a:spcAft>
              <a:defRPr/>
            </a:pPr>
            <a:fld id="{53B762FA-84CE-4766-BB8C-911FC9DAB6AD}" type="slidenum">
              <a:rPr lang="en-US" altLang="ru-RU">
                <a:latin typeface="Arial" charset="0"/>
              </a:rPr>
              <a:pPr eaLnBrk="0" fontAlgn="base" hangingPunct="0">
                <a:spcBef>
                  <a:spcPct val="0"/>
                </a:spcBef>
                <a:spcAft>
                  <a:spcPct val="0"/>
                </a:spcAft>
                <a:defRPr/>
              </a:pPr>
              <a:t>‹#›</a:t>
            </a:fld>
            <a:endParaRPr lang="en-US" altLang="ru-RU">
              <a:latin typeface="Arial" charset="0"/>
            </a:endParaRPr>
          </a:p>
        </p:txBody>
      </p:sp>
    </p:spTree>
    <p:extLst>
      <p:ext uri="{BB962C8B-B14F-4D97-AF65-F5344CB8AC3E}">
        <p14:creationId xmlns:p14="http://schemas.microsoft.com/office/powerpoint/2010/main" val="297373259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2147483647 w 22"/>
                <a:gd name="T1" fmla="*/ 2147483647 h 136"/>
                <a:gd name="T2" fmla="*/ 2147483647 w 22"/>
                <a:gd name="T3" fmla="*/ 2147483647 h 136"/>
                <a:gd name="T4" fmla="*/ 0 w 22"/>
                <a:gd name="T5" fmla="*/ 0 h 136"/>
                <a:gd name="T6" fmla="*/ 0 w 22"/>
                <a:gd name="T7" fmla="*/ 2147483647 h 136"/>
                <a:gd name="T8" fmla="*/ 2147483647 w 22"/>
                <a:gd name="T9" fmla="*/ 2147483647 h 136"/>
                <a:gd name="T10" fmla="*/ 2147483647 w 22"/>
                <a:gd name="T11" fmla="*/ 2147483647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7" name="Freeform 12"/>
            <p:cNvSpPr>
              <a:spLocks/>
            </p:cNvSpPr>
            <p:nvPr/>
          </p:nvSpPr>
          <p:spPr bwMode="auto">
            <a:xfrm>
              <a:off x="2597151" y="2779713"/>
              <a:ext cx="550863" cy="1978025"/>
            </a:xfrm>
            <a:custGeom>
              <a:avLst/>
              <a:gdLst>
                <a:gd name="T0" fmla="*/ 2147483647 w 140"/>
                <a:gd name="T1" fmla="*/ 2147483647 h 504"/>
                <a:gd name="T2" fmla="*/ 2147483647 w 140"/>
                <a:gd name="T3" fmla="*/ 2147483647 h 504"/>
                <a:gd name="T4" fmla="*/ 2147483647 w 140"/>
                <a:gd name="T5" fmla="*/ 2147483647 h 504"/>
                <a:gd name="T6" fmla="*/ 2147483647 w 140"/>
                <a:gd name="T7" fmla="*/ 2147483647 h 504"/>
                <a:gd name="T8" fmla="*/ 0 w 140"/>
                <a:gd name="T9" fmla="*/ 0 h 504"/>
                <a:gd name="T10" fmla="*/ 2147483647 w 140"/>
                <a:gd name="T11" fmla="*/ 2147483647 h 504"/>
                <a:gd name="T12" fmla="*/ 2147483647 w 140"/>
                <a:gd name="T13" fmla="*/ 2147483647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8" name="Freeform 13"/>
            <p:cNvSpPr>
              <a:spLocks/>
            </p:cNvSpPr>
            <p:nvPr/>
          </p:nvSpPr>
          <p:spPr bwMode="auto">
            <a:xfrm>
              <a:off x="3175001" y="4730750"/>
              <a:ext cx="519113" cy="1209675"/>
            </a:xfrm>
            <a:custGeom>
              <a:avLst/>
              <a:gdLst>
                <a:gd name="T0" fmla="*/ 2147483647 w 132"/>
                <a:gd name="T1" fmla="*/ 2147483647 h 308"/>
                <a:gd name="T2" fmla="*/ 0 w 132"/>
                <a:gd name="T3" fmla="*/ 0 h 308"/>
                <a:gd name="T4" fmla="*/ 0 w 132"/>
                <a:gd name="T5" fmla="*/ 2147483647 h 308"/>
                <a:gd name="T6" fmla="*/ 2147483647 w 132"/>
                <a:gd name="T7" fmla="*/ 2147483647 h 308"/>
                <a:gd name="T8" fmla="*/ 2147483647 w 132"/>
                <a:gd name="T9" fmla="*/ 2147483647 h 308"/>
                <a:gd name="T10" fmla="*/ 2147483647 w 132"/>
                <a:gd name="T11" fmla="*/ 2147483647 h 308"/>
                <a:gd name="T12" fmla="*/ 2147483647 w 132"/>
                <a:gd name="T13" fmla="*/ 2147483647 h 308"/>
                <a:gd name="T14" fmla="*/ 2147483647 w 132"/>
                <a:gd name="T15" fmla="*/ 2147483647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9" name="Freeform 14"/>
            <p:cNvSpPr>
              <a:spLocks/>
            </p:cNvSpPr>
            <p:nvPr/>
          </p:nvSpPr>
          <p:spPr bwMode="auto">
            <a:xfrm>
              <a:off x="3305176" y="5630863"/>
              <a:ext cx="146050" cy="309563"/>
            </a:xfrm>
            <a:custGeom>
              <a:avLst/>
              <a:gdLst>
                <a:gd name="T0" fmla="*/ 2147483647 w 37"/>
                <a:gd name="T1" fmla="*/ 2147483647 h 79"/>
                <a:gd name="T2" fmla="*/ 2147483647 w 37"/>
                <a:gd name="T3" fmla="*/ 2147483647 h 79"/>
                <a:gd name="T4" fmla="*/ 0 w 37"/>
                <a:gd name="T5" fmla="*/ 0 h 79"/>
                <a:gd name="T6" fmla="*/ 2147483647 w 37"/>
                <a:gd name="T7" fmla="*/ 2147483647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0" name="Freeform 15"/>
            <p:cNvSpPr>
              <a:spLocks/>
            </p:cNvSpPr>
            <p:nvPr/>
          </p:nvSpPr>
          <p:spPr bwMode="auto">
            <a:xfrm>
              <a:off x="2573338" y="2817813"/>
              <a:ext cx="700088" cy="2835275"/>
            </a:xfrm>
            <a:custGeom>
              <a:avLst/>
              <a:gdLst>
                <a:gd name="T0" fmla="*/ 2147483647 w 178"/>
                <a:gd name="T1" fmla="*/ 2147483647 h 722"/>
                <a:gd name="T2" fmla="*/ 2147483647 w 178"/>
                <a:gd name="T3" fmla="*/ 2147483647 h 722"/>
                <a:gd name="T4" fmla="*/ 2147483647 w 178"/>
                <a:gd name="T5" fmla="*/ 2147483647 h 722"/>
                <a:gd name="T6" fmla="*/ 2147483647 w 178"/>
                <a:gd name="T7" fmla="*/ 2147483647 h 722"/>
                <a:gd name="T8" fmla="*/ 0 w 178"/>
                <a:gd name="T9" fmla="*/ 0 h 722"/>
                <a:gd name="T10" fmla="*/ 2147483647 w 178"/>
                <a:gd name="T11" fmla="*/ 2147483647 h 722"/>
                <a:gd name="T12" fmla="*/ 2147483647 w 178"/>
                <a:gd name="T13" fmla="*/ 2147483647 h 722"/>
                <a:gd name="T14" fmla="*/ 2147483647 w 178"/>
                <a:gd name="T15" fmla="*/ 2147483647 h 722"/>
                <a:gd name="T16" fmla="*/ 2147483647 w 178"/>
                <a:gd name="T17" fmla="*/ 2147483647 h 722"/>
                <a:gd name="T18" fmla="*/ 2147483647 w 178"/>
                <a:gd name="T19" fmla="*/ 2147483647 h 722"/>
                <a:gd name="T20" fmla="*/ 2147483647 w 178"/>
                <a:gd name="T21" fmla="*/ 2147483647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1" name="Freeform 16"/>
            <p:cNvSpPr>
              <a:spLocks/>
            </p:cNvSpPr>
            <p:nvPr/>
          </p:nvSpPr>
          <p:spPr bwMode="auto">
            <a:xfrm>
              <a:off x="2506663" y="285750"/>
              <a:ext cx="90488" cy="2493963"/>
            </a:xfrm>
            <a:custGeom>
              <a:avLst/>
              <a:gdLst>
                <a:gd name="T0" fmla="*/ 2147483647 w 23"/>
                <a:gd name="T1" fmla="*/ 2147483647 h 635"/>
                <a:gd name="T2" fmla="*/ 2147483647 w 23"/>
                <a:gd name="T3" fmla="*/ 2147483647 h 635"/>
                <a:gd name="T4" fmla="*/ 2147483647 w 23"/>
                <a:gd name="T5" fmla="*/ 2147483647 h 635"/>
                <a:gd name="T6" fmla="*/ 2147483647 w 23"/>
                <a:gd name="T7" fmla="*/ 2147483647 h 635"/>
                <a:gd name="T8" fmla="*/ 2147483647 w 23"/>
                <a:gd name="T9" fmla="*/ 2147483647 h 635"/>
                <a:gd name="T10" fmla="*/ 2147483647 w 23"/>
                <a:gd name="T11" fmla="*/ 2147483647 h 635"/>
                <a:gd name="T12" fmla="*/ 2147483647 w 23"/>
                <a:gd name="T13" fmla="*/ 0 h 635"/>
                <a:gd name="T14" fmla="*/ 2147483647 w 23"/>
                <a:gd name="T15" fmla="*/ 0 h 635"/>
                <a:gd name="T16" fmla="*/ 2147483647 w 23"/>
                <a:gd name="T17" fmla="*/ 2147483647 h 635"/>
                <a:gd name="T18" fmla="*/ 2147483647 w 23"/>
                <a:gd name="T19" fmla="*/ 2147483647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2" name="Freeform 17"/>
            <p:cNvSpPr>
              <a:spLocks/>
            </p:cNvSpPr>
            <p:nvPr/>
          </p:nvSpPr>
          <p:spPr bwMode="auto">
            <a:xfrm>
              <a:off x="2554288" y="2598738"/>
              <a:ext cx="66675" cy="420688"/>
            </a:xfrm>
            <a:custGeom>
              <a:avLst/>
              <a:gdLst>
                <a:gd name="T0" fmla="*/ 0 w 17"/>
                <a:gd name="T1" fmla="*/ 0 h 107"/>
                <a:gd name="T2" fmla="*/ 2147483647 w 17"/>
                <a:gd name="T3" fmla="*/ 2147483647 h 107"/>
                <a:gd name="T4" fmla="*/ 2147483647 w 17"/>
                <a:gd name="T5" fmla="*/ 2147483647 h 107"/>
                <a:gd name="T6" fmla="*/ 2147483647 w 17"/>
                <a:gd name="T7" fmla="*/ 2147483647 h 107"/>
                <a:gd name="T8" fmla="*/ 2147483647 w 17"/>
                <a:gd name="T9" fmla="*/ 2147483647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3" name="Freeform 18"/>
            <p:cNvSpPr>
              <a:spLocks/>
            </p:cNvSpPr>
            <p:nvPr/>
          </p:nvSpPr>
          <p:spPr bwMode="auto">
            <a:xfrm>
              <a:off x="3143251" y="4757738"/>
              <a:ext cx="161925" cy="873125"/>
            </a:xfrm>
            <a:custGeom>
              <a:avLst/>
              <a:gdLst>
                <a:gd name="T0" fmla="*/ 0 w 41"/>
                <a:gd name="T1" fmla="*/ 0 h 222"/>
                <a:gd name="T2" fmla="*/ 2147483647 w 41"/>
                <a:gd name="T3" fmla="*/ 2147483647 h 222"/>
                <a:gd name="T4" fmla="*/ 2147483647 w 41"/>
                <a:gd name="T5" fmla="*/ 2147483647 h 222"/>
                <a:gd name="T6" fmla="*/ 2147483647 w 41"/>
                <a:gd name="T7" fmla="*/ 2147483647 h 222"/>
                <a:gd name="T8" fmla="*/ 2147483647 w 41"/>
                <a:gd name="T9" fmla="*/ 2147483647 h 222"/>
                <a:gd name="T10" fmla="*/ 2147483647 w 41"/>
                <a:gd name="T11" fmla="*/ 2147483647 h 222"/>
                <a:gd name="T12" fmla="*/ 2147483647 w 41"/>
                <a:gd name="T13" fmla="*/ 2147483647 h 222"/>
                <a:gd name="T14" fmla="*/ 2147483647 w 41"/>
                <a:gd name="T15" fmla="*/ 2147483647 h 222"/>
                <a:gd name="T16" fmla="*/ 2147483647 w 41"/>
                <a:gd name="T17" fmla="*/ 2147483647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4" name="Freeform 19"/>
            <p:cNvSpPr>
              <a:spLocks/>
            </p:cNvSpPr>
            <p:nvPr/>
          </p:nvSpPr>
          <p:spPr bwMode="auto">
            <a:xfrm>
              <a:off x="3148013" y="1282700"/>
              <a:ext cx="1768475" cy="3448050"/>
            </a:xfrm>
            <a:custGeom>
              <a:avLst/>
              <a:gdLst>
                <a:gd name="T0" fmla="*/ 2147483647 w 450"/>
                <a:gd name="T1" fmla="*/ 2147483647 h 878"/>
                <a:gd name="T2" fmla="*/ 2147483647 w 450"/>
                <a:gd name="T3" fmla="*/ 2147483647 h 878"/>
                <a:gd name="T4" fmla="*/ 2147483647 w 450"/>
                <a:gd name="T5" fmla="*/ 2147483647 h 878"/>
                <a:gd name="T6" fmla="*/ 2147483647 w 450"/>
                <a:gd name="T7" fmla="*/ 2147483647 h 878"/>
                <a:gd name="T8" fmla="*/ 2147483647 w 450"/>
                <a:gd name="T9" fmla="*/ 2147483647 h 878"/>
                <a:gd name="T10" fmla="*/ 2147483647 w 450"/>
                <a:gd name="T11" fmla="*/ 2147483647 h 878"/>
                <a:gd name="T12" fmla="*/ 2147483647 w 450"/>
                <a:gd name="T13" fmla="*/ 2147483647 h 878"/>
                <a:gd name="T14" fmla="*/ 2147483647 w 450"/>
                <a:gd name="T15" fmla="*/ 0 h 878"/>
                <a:gd name="T16" fmla="*/ 2147483647 w 450"/>
                <a:gd name="T17" fmla="*/ 2147483647 h 878"/>
                <a:gd name="T18" fmla="*/ 2147483647 w 450"/>
                <a:gd name="T19" fmla="*/ 2147483647 h 878"/>
                <a:gd name="T20" fmla="*/ 2147483647 w 450"/>
                <a:gd name="T21" fmla="*/ 2147483647 h 878"/>
                <a:gd name="T22" fmla="*/ 2147483647 w 450"/>
                <a:gd name="T23" fmla="*/ 2147483647 h 878"/>
                <a:gd name="T24" fmla="*/ 2147483647 w 450"/>
                <a:gd name="T25" fmla="*/ 2147483647 h 878"/>
                <a:gd name="T26" fmla="*/ 0 w 450"/>
                <a:gd name="T27" fmla="*/ 2147483647 h 878"/>
                <a:gd name="T28" fmla="*/ 0 w 450"/>
                <a:gd name="T29" fmla="*/ 2147483647 h 878"/>
                <a:gd name="T30" fmla="*/ 2147483647 w 450"/>
                <a:gd name="T31" fmla="*/ 2147483647 h 878"/>
                <a:gd name="T32" fmla="*/ 2147483647 w 450"/>
                <a:gd name="T33" fmla="*/ 2147483647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5" name="Freeform 20"/>
            <p:cNvSpPr>
              <a:spLocks/>
            </p:cNvSpPr>
            <p:nvPr/>
          </p:nvSpPr>
          <p:spPr bwMode="auto">
            <a:xfrm>
              <a:off x="3273426" y="5653088"/>
              <a:ext cx="138113" cy="287338"/>
            </a:xfrm>
            <a:custGeom>
              <a:avLst/>
              <a:gdLst>
                <a:gd name="T0" fmla="*/ 0 w 35"/>
                <a:gd name="T1" fmla="*/ 0 h 73"/>
                <a:gd name="T2" fmla="*/ 2147483647 w 35"/>
                <a:gd name="T3" fmla="*/ 2147483647 h 73"/>
                <a:gd name="T4" fmla="*/ 2147483647 w 35"/>
                <a:gd name="T5" fmla="*/ 2147483647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6" name="Freeform 21"/>
            <p:cNvSpPr>
              <a:spLocks/>
            </p:cNvSpPr>
            <p:nvPr/>
          </p:nvSpPr>
          <p:spPr bwMode="auto">
            <a:xfrm>
              <a:off x="3143251" y="4656138"/>
              <a:ext cx="31750" cy="188913"/>
            </a:xfrm>
            <a:custGeom>
              <a:avLst/>
              <a:gdLst>
                <a:gd name="T0" fmla="*/ 2147483647 w 8"/>
                <a:gd name="T1" fmla="*/ 2147483647 h 48"/>
                <a:gd name="T2" fmla="*/ 2147483647 w 8"/>
                <a:gd name="T3" fmla="*/ 2147483647 h 48"/>
                <a:gd name="T4" fmla="*/ 2147483647 w 8"/>
                <a:gd name="T5" fmla="*/ 2147483647 h 48"/>
                <a:gd name="T6" fmla="*/ 2147483647 w 8"/>
                <a:gd name="T7" fmla="*/ 0 h 48"/>
                <a:gd name="T8" fmla="*/ 0 w 8"/>
                <a:gd name="T9" fmla="*/ 2147483647 h 48"/>
                <a:gd name="T10" fmla="*/ 2147483647 w 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7" name="Freeform 22"/>
            <p:cNvSpPr>
              <a:spLocks/>
            </p:cNvSpPr>
            <p:nvPr/>
          </p:nvSpPr>
          <p:spPr bwMode="auto">
            <a:xfrm>
              <a:off x="3211513" y="5410200"/>
              <a:ext cx="203200" cy="530225"/>
            </a:xfrm>
            <a:custGeom>
              <a:avLst/>
              <a:gdLst>
                <a:gd name="T0" fmla="*/ 2147483647 w 52"/>
                <a:gd name="T1" fmla="*/ 2147483647 h 135"/>
                <a:gd name="T2" fmla="*/ 0 w 52"/>
                <a:gd name="T3" fmla="*/ 0 h 135"/>
                <a:gd name="T4" fmla="*/ 2147483647 w 52"/>
                <a:gd name="T5" fmla="*/ 2147483647 h 135"/>
                <a:gd name="T6" fmla="*/ 2147483647 w 52"/>
                <a:gd name="T7" fmla="*/ 2147483647 h 135"/>
                <a:gd name="T8" fmla="*/ 2147483647 w 52"/>
                <a:gd name="T9" fmla="*/ 2147483647 h 135"/>
                <a:gd name="T10" fmla="*/ 2147483647 w 52"/>
                <a:gd name="T11" fmla="*/ 2147483647 h 135"/>
                <a:gd name="T12" fmla="*/ 2147483647 w 52"/>
                <a:gd name="T13" fmla="*/ 2147483647 h 135"/>
                <a:gd name="T14" fmla="*/ 2147483647 w 52"/>
                <a:gd name="T15" fmla="*/ 214748364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6488"/>
            </a:xfrm>
            <a:custGeom>
              <a:avLst/>
              <a:gdLst>
                <a:gd name="T0" fmla="*/ 2147483647 w 103"/>
                <a:gd name="T1" fmla="*/ 2147483647 h 920"/>
                <a:gd name="T2" fmla="*/ 2147483647 w 103"/>
                <a:gd name="T3" fmla="*/ 2147483647 h 920"/>
                <a:gd name="T4" fmla="*/ 2147483647 w 103"/>
                <a:gd name="T5" fmla="*/ 2147483647 h 920"/>
                <a:gd name="T6" fmla="*/ 2147483647 w 103"/>
                <a:gd name="T7" fmla="*/ 2147483647 h 920"/>
                <a:gd name="T8" fmla="*/ 2147483647 w 103"/>
                <a:gd name="T9" fmla="*/ 2147483647 h 920"/>
                <a:gd name="T10" fmla="*/ 2147483647 w 103"/>
                <a:gd name="T11" fmla="*/ 2147483647 h 920"/>
                <a:gd name="T12" fmla="*/ 2147483647 w 103"/>
                <a:gd name="T13" fmla="*/ 2147483647 h 920"/>
                <a:gd name="T14" fmla="*/ 2147483647 w 103"/>
                <a:gd name="T15" fmla="*/ 2147483647 h 920"/>
                <a:gd name="T16" fmla="*/ 2147483647 w 103"/>
                <a:gd name="T17" fmla="*/ 2147483647 h 920"/>
                <a:gd name="T18" fmla="*/ 2147483647 w 103"/>
                <a:gd name="T19" fmla="*/ 2147483647 h 920"/>
                <a:gd name="T20" fmla="*/ 2147483647 w 103"/>
                <a:gd name="T21" fmla="*/ 2147483647 h 920"/>
                <a:gd name="T22" fmla="*/ 2147483647 w 103"/>
                <a:gd name="T23" fmla="*/ 0 h 920"/>
                <a:gd name="T24" fmla="*/ 0 w 103"/>
                <a:gd name="T25" fmla="*/ 0 h 920"/>
                <a:gd name="T26" fmla="*/ 2147483647 w 103"/>
                <a:gd name="T27" fmla="*/ 2147483647 h 920"/>
                <a:gd name="T28" fmla="*/ 2147483647 w 103"/>
                <a:gd name="T29" fmla="*/ 2147483647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5" name="Freeform 28"/>
            <p:cNvSpPr>
              <a:spLocks/>
            </p:cNvSpPr>
            <p:nvPr/>
          </p:nvSpPr>
          <p:spPr bwMode="auto">
            <a:xfrm>
              <a:off x="7061201" y="3771900"/>
              <a:ext cx="350838" cy="1309688"/>
            </a:xfrm>
            <a:custGeom>
              <a:avLst/>
              <a:gdLst>
                <a:gd name="T0" fmla="*/ 2147483647 w 88"/>
                <a:gd name="T1" fmla="*/ 2147483647 h 330"/>
                <a:gd name="T2" fmla="*/ 2147483647 w 88"/>
                <a:gd name="T3" fmla="*/ 2147483647 h 330"/>
                <a:gd name="T4" fmla="*/ 2147483647 w 88"/>
                <a:gd name="T5" fmla="*/ 2147483647 h 330"/>
                <a:gd name="T6" fmla="*/ 2147483647 w 88"/>
                <a:gd name="T7" fmla="*/ 2147483647 h 330"/>
                <a:gd name="T8" fmla="*/ 2147483647 w 88"/>
                <a:gd name="T9" fmla="*/ 2147483647 h 330"/>
                <a:gd name="T10" fmla="*/ 0 w 88"/>
                <a:gd name="T11" fmla="*/ 0 h 330"/>
                <a:gd name="T12" fmla="*/ 2147483647 w 88"/>
                <a:gd name="T13" fmla="*/ 2147483647 h 330"/>
                <a:gd name="T14" fmla="*/ 2147483647 w 88"/>
                <a:gd name="T15" fmla="*/ 2147483647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6" name="Freeform 29"/>
            <p:cNvSpPr>
              <a:spLocks/>
            </p:cNvSpPr>
            <p:nvPr/>
          </p:nvSpPr>
          <p:spPr bwMode="auto">
            <a:xfrm>
              <a:off x="7439026" y="5053013"/>
              <a:ext cx="357188" cy="820738"/>
            </a:xfrm>
            <a:custGeom>
              <a:avLst/>
              <a:gdLst>
                <a:gd name="T0" fmla="*/ 2147483647 w 90"/>
                <a:gd name="T1" fmla="*/ 2147483647 h 207"/>
                <a:gd name="T2" fmla="*/ 0 w 90"/>
                <a:gd name="T3" fmla="*/ 0 h 207"/>
                <a:gd name="T4" fmla="*/ 2147483647 w 90"/>
                <a:gd name="T5" fmla="*/ 2147483647 h 207"/>
                <a:gd name="T6" fmla="*/ 2147483647 w 90"/>
                <a:gd name="T7" fmla="*/ 2147483647 h 207"/>
                <a:gd name="T8" fmla="*/ 2147483647 w 90"/>
                <a:gd name="T9" fmla="*/ 2147483647 h 207"/>
                <a:gd name="T10" fmla="*/ 2147483647 w 90"/>
                <a:gd name="T11" fmla="*/ 2147483647 h 207"/>
                <a:gd name="T12" fmla="*/ 2147483647 w 90"/>
                <a:gd name="T13" fmla="*/ 2147483647 h 207"/>
                <a:gd name="T14" fmla="*/ 2147483647 w 90"/>
                <a:gd name="T15" fmla="*/ 2147483647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7" name="Freeform 30"/>
            <p:cNvSpPr>
              <a:spLocks/>
            </p:cNvSpPr>
            <p:nvPr/>
          </p:nvSpPr>
          <p:spPr bwMode="auto">
            <a:xfrm>
              <a:off x="7037388" y="3811588"/>
              <a:ext cx="457200" cy="1852613"/>
            </a:xfrm>
            <a:custGeom>
              <a:avLst/>
              <a:gdLst>
                <a:gd name="T0" fmla="*/ 2147483647 w 115"/>
                <a:gd name="T1" fmla="*/ 2147483647 h 467"/>
                <a:gd name="T2" fmla="*/ 2147483647 w 115"/>
                <a:gd name="T3" fmla="*/ 2147483647 h 467"/>
                <a:gd name="T4" fmla="*/ 2147483647 w 115"/>
                <a:gd name="T5" fmla="*/ 2147483647 h 467"/>
                <a:gd name="T6" fmla="*/ 2147483647 w 115"/>
                <a:gd name="T7" fmla="*/ 2147483647 h 467"/>
                <a:gd name="T8" fmla="*/ 0 w 115"/>
                <a:gd name="T9" fmla="*/ 0 h 467"/>
                <a:gd name="T10" fmla="*/ 2147483647 w 115"/>
                <a:gd name="T11" fmla="*/ 2147483647 h 467"/>
                <a:gd name="T12" fmla="*/ 2147483647 w 115"/>
                <a:gd name="T13" fmla="*/ 2147483647 h 467"/>
                <a:gd name="T14" fmla="*/ 2147483647 w 115"/>
                <a:gd name="T15" fmla="*/ 2147483647 h 467"/>
                <a:gd name="T16" fmla="*/ 2147483647 w 115"/>
                <a:gd name="T17" fmla="*/ 2147483647 h 467"/>
                <a:gd name="T18" fmla="*/ 2147483647 w 115"/>
                <a:gd name="T19" fmla="*/ 2147483647 h 467"/>
                <a:gd name="T20" fmla="*/ 2147483647 w 115"/>
                <a:gd name="T21" fmla="*/ 2147483647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8" name="Freeform 31"/>
            <p:cNvSpPr>
              <a:spLocks/>
            </p:cNvSpPr>
            <p:nvPr/>
          </p:nvSpPr>
          <p:spPr bwMode="auto">
            <a:xfrm>
              <a:off x="6992938" y="1263650"/>
              <a:ext cx="144463" cy="2508250"/>
            </a:xfrm>
            <a:custGeom>
              <a:avLst/>
              <a:gdLst>
                <a:gd name="T0" fmla="*/ 2147483647 w 36"/>
                <a:gd name="T1" fmla="*/ 2147483647 h 633"/>
                <a:gd name="T2" fmla="*/ 2147483647 w 36"/>
                <a:gd name="T3" fmla="*/ 2147483647 h 633"/>
                <a:gd name="T4" fmla="*/ 2147483647 w 36"/>
                <a:gd name="T5" fmla="*/ 2147483647 h 633"/>
                <a:gd name="T6" fmla="*/ 2147483647 w 36"/>
                <a:gd name="T7" fmla="*/ 2147483647 h 633"/>
                <a:gd name="T8" fmla="*/ 2147483647 w 36"/>
                <a:gd name="T9" fmla="*/ 2147483647 h 633"/>
                <a:gd name="T10" fmla="*/ 2147483647 w 36"/>
                <a:gd name="T11" fmla="*/ 0 h 633"/>
                <a:gd name="T12" fmla="*/ 2147483647 w 36"/>
                <a:gd name="T13" fmla="*/ 0 h 633"/>
                <a:gd name="T14" fmla="*/ 2147483647 w 36"/>
                <a:gd name="T15" fmla="*/ 2147483647 h 633"/>
                <a:gd name="T16" fmla="*/ 2147483647 w 36"/>
                <a:gd name="T17" fmla="*/ 2147483647 h 633"/>
                <a:gd name="T18" fmla="*/ 2147483647 w 36"/>
                <a:gd name="T19" fmla="*/ 2147483647 h 633"/>
                <a:gd name="T20" fmla="*/ 2147483647 w 36"/>
                <a:gd name="T21" fmla="*/ 2147483647 h 633"/>
                <a:gd name="T22" fmla="*/ 2147483647 w 36"/>
                <a:gd name="T23" fmla="*/ 2147483647 h 633"/>
                <a:gd name="T24" fmla="*/ 2147483647 w 36"/>
                <a:gd name="T25" fmla="*/ 2147483647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9" name="Freeform 32"/>
            <p:cNvSpPr>
              <a:spLocks/>
            </p:cNvSpPr>
            <p:nvPr/>
          </p:nvSpPr>
          <p:spPr bwMode="auto">
            <a:xfrm>
              <a:off x="7526338" y="5640388"/>
              <a:ext cx="111125" cy="233363"/>
            </a:xfrm>
            <a:custGeom>
              <a:avLst/>
              <a:gdLst>
                <a:gd name="T0" fmla="*/ 2147483647 w 28"/>
                <a:gd name="T1" fmla="*/ 2147483647 h 59"/>
                <a:gd name="T2" fmla="*/ 2147483647 w 28"/>
                <a:gd name="T3" fmla="*/ 2147483647 h 59"/>
                <a:gd name="T4" fmla="*/ 0 w 28"/>
                <a:gd name="T5" fmla="*/ 0 h 59"/>
                <a:gd name="T6" fmla="*/ 2147483647 w 28"/>
                <a:gd name="T7" fmla="*/ 2147483647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0" name="Freeform 33"/>
            <p:cNvSpPr>
              <a:spLocks/>
            </p:cNvSpPr>
            <p:nvPr/>
          </p:nvSpPr>
          <p:spPr bwMode="auto">
            <a:xfrm>
              <a:off x="7021513" y="3598863"/>
              <a:ext cx="68263" cy="423863"/>
            </a:xfrm>
            <a:custGeom>
              <a:avLst/>
              <a:gdLst>
                <a:gd name="T0" fmla="*/ 2147483647 w 17"/>
                <a:gd name="T1" fmla="*/ 2147483647 h 107"/>
                <a:gd name="T2" fmla="*/ 2147483647 w 17"/>
                <a:gd name="T3" fmla="*/ 2147483647 h 107"/>
                <a:gd name="T4" fmla="*/ 2147483647 w 17"/>
                <a:gd name="T5" fmla="*/ 2147483647 h 107"/>
                <a:gd name="T6" fmla="*/ 2147483647 w 17"/>
                <a:gd name="T7" fmla="*/ 2147483647 h 107"/>
                <a:gd name="T8" fmla="*/ 0 w 17"/>
                <a:gd name="T9" fmla="*/ 0 h 107"/>
                <a:gd name="T10" fmla="*/ 0 w 17"/>
                <a:gd name="T11" fmla="*/ 2147483647 h 107"/>
                <a:gd name="T12" fmla="*/ 2147483647 w 17"/>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1" name="Freeform 34"/>
            <p:cNvSpPr>
              <a:spLocks/>
            </p:cNvSpPr>
            <p:nvPr/>
          </p:nvSpPr>
          <p:spPr bwMode="auto">
            <a:xfrm>
              <a:off x="7412038" y="2801938"/>
              <a:ext cx="1168400" cy="2251075"/>
            </a:xfrm>
            <a:custGeom>
              <a:avLst/>
              <a:gdLst>
                <a:gd name="T0" fmla="*/ 2147483647 w 294"/>
                <a:gd name="T1" fmla="*/ 2147483647 h 568"/>
                <a:gd name="T2" fmla="*/ 2147483647 w 294"/>
                <a:gd name="T3" fmla="*/ 2147483647 h 568"/>
                <a:gd name="T4" fmla="*/ 2147483647 w 294"/>
                <a:gd name="T5" fmla="*/ 2147483647 h 568"/>
                <a:gd name="T6" fmla="*/ 2147483647 w 294"/>
                <a:gd name="T7" fmla="*/ 2147483647 h 568"/>
                <a:gd name="T8" fmla="*/ 2147483647 w 294"/>
                <a:gd name="T9" fmla="*/ 2147483647 h 568"/>
                <a:gd name="T10" fmla="*/ 2147483647 w 294"/>
                <a:gd name="T11" fmla="*/ 2147483647 h 568"/>
                <a:gd name="T12" fmla="*/ 2147483647 w 294"/>
                <a:gd name="T13" fmla="*/ 0 h 568"/>
                <a:gd name="T14" fmla="*/ 2147483647 w 294"/>
                <a:gd name="T15" fmla="*/ 0 h 568"/>
                <a:gd name="T16" fmla="*/ 2147483647 w 294"/>
                <a:gd name="T17" fmla="*/ 2147483647 h 568"/>
                <a:gd name="T18" fmla="*/ 2147483647 w 294"/>
                <a:gd name="T19" fmla="*/ 2147483647 h 568"/>
                <a:gd name="T20" fmla="*/ 2147483647 w 294"/>
                <a:gd name="T21" fmla="*/ 2147483647 h 568"/>
                <a:gd name="T22" fmla="*/ 2147483647 w 294"/>
                <a:gd name="T23" fmla="*/ 2147483647 h 568"/>
                <a:gd name="T24" fmla="*/ 2147483647 w 294"/>
                <a:gd name="T25" fmla="*/ 2147483647 h 568"/>
                <a:gd name="T26" fmla="*/ 0 w 294"/>
                <a:gd name="T27" fmla="*/ 2147483647 h 568"/>
                <a:gd name="T28" fmla="*/ 2147483647 w 294"/>
                <a:gd name="T29" fmla="*/ 2147483647 h 568"/>
                <a:gd name="T30" fmla="*/ 2147483647 w 294"/>
                <a:gd name="T31" fmla="*/ 2147483647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2" name="Freeform 35"/>
            <p:cNvSpPr>
              <a:spLocks/>
            </p:cNvSpPr>
            <p:nvPr/>
          </p:nvSpPr>
          <p:spPr bwMode="auto">
            <a:xfrm>
              <a:off x="7494588" y="5664200"/>
              <a:ext cx="100013" cy="209550"/>
            </a:xfrm>
            <a:custGeom>
              <a:avLst/>
              <a:gdLst>
                <a:gd name="T0" fmla="*/ 0 w 25"/>
                <a:gd name="T1" fmla="*/ 0 h 53"/>
                <a:gd name="T2" fmla="*/ 2147483647 w 25"/>
                <a:gd name="T3" fmla="*/ 2147483647 h 53"/>
                <a:gd name="T4" fmla="*/ 2147483647 w 25"/>
                <a:gd name="T5" fmla="*/ 2147483647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3" name="Freeform 36"/>
            <p:cNvSpPr>
              <a:spLocks/>
            </p:cNvSpPr>
            <p:nvPr/>
          </p:nvSpPr>
          <p:spPr bwMode="auto">
            <a:xfrm>
              <a:off x="7412038" y="5081588"/>
              <a:ext cx="114300" cy="558800"/>
            </a:xfrm>
            <a:custGeom>
              <a:avLst/>
              <a:gdLst>
                <a:gd name="T0" fmla="*/ 0 w 29"/>
                <a:gd name="T1" fmla="*/ 0 h 141"/>
                <a:gd name="T2" fmla="*/ 2147483647 w 29"/>
                <a:gd name="T3" fmla="*/ 2147483647 h 141"/>
                <a:gd name="T4" fmla="*/ 2147483647 w 29"/>
                <a:gd name="T5" fmla="*/ 2147483647 h 141"/>
                <a:gd name="T6" fmla="*/ 2147483647 w 29"/>
                <a:gd name="T7" fmla="*/ 2147483647 h 141"/>
                <a:gd name="T8" fmla="*/ 2147483647 w 29"/>
                <a:gd name="T9" fmla="*/ 2147483647 h 141"/>
                <a:gd name="T10" fmla="*/ 2147483647 w 29"/>
                <a:gd name="T11" fmla="*/ 2147483647 h 141"/>
                <a:gd name="T12" fmla="*/ 2147483647 w 29"/>
                <a:gd name="T13" fmla="*/ 2147483647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4" name="Freeform 37"/>
            <p:cNvSpPr>
              <a:spLocks/>
            </p:cNvSpPr>
            <p:nvPr/>
          </p:nvSpPr>
          <p:spPr bwMode="auto">
            <a:xfrm>
              <a:off x="7412038" y="4978400"/>
              <a:ext cx="31750" cy="188913"/>
            </a:xfrm>
            <a:custGeom>
              <a:avLst/>
              <a:gdLst>
                <a:gd name="T0" fmla="*/ 0 w 8"/>
                <a:gd name="T1" fmla="*/ 2147483647 h 48"/>
                <a:gd name="T2" fmla="*/ 2147483647 w 8"/>
                <a:gd name="T3" fmla="*/ 2147483647 h 48"/>
                <a:gd name="T4" fmla="*/ 2147483647 w 8"/>
                <a:gd name="T5" fmla="*/ 2147483647 h 48"/>
                <a:gd name="T6" fmla="*/ 2147483647 w 8"/>
                <a:gd name="T7" fmla="*/ 2147483647 h 48"/>
                <a:gd name="T8" fmla="*/ 0 w 8"/>
                <a:gd name="T9" fmla="*/ 0 h 48"/>
                <a:gd name="T10" fmla="*/ 0 w 8"/>
                <a:gd name="T11" fmla="*/ 2147483647 h 48"/>
                <a:gd name="T12" fmla="*/ 0 w 8"/>
                <a:gd name="T13" fmla="*/ 2147483647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5" name="Freeform 38"/>
            <p:cNvSpPr>
              <a:spLocks/>
            </p:cNvSpPr>
            <p:nvPr/>
          </p:nvSpPr>
          <p:spPr bwMode="auto">
            <a:xfrm>
              <a:off x="7439026" y="5434013"/>
              <a:ext cx="174625" cy="439738"/>
            </a:xfrm>
            <a:custGeom>
              <a:avLst/>
              <a:gdLst>
                <a:gd name="T0" fmla="*/ 2147483647 w 44"/>
                <a:gd name="T1" fmla="*/ 2147483647 h 111"/>
                <a:gd name="T2" fmla="*/ 0 w 44"/>
                <a:gd name="T3" fmla="*/ 0 h 111"/>
                <a:gd name="T4" fmla="*/ 2147483647 w 44"/>
                <a:gd name="T5" fmla="*/ 2147483647 h 111"/>
                <a:gd name="T6" fmla="*/ 2147483647 w 44"/>
                <a:gd name="T7" fmla="*/ 2147483647 h 111"/>
                <a:gd name="T8" fmla="*/ 2147483647 w 44"/>
                <a:gd name="T9" fmla="*/ 2147483647 h 111"/>
                <a:gd name="T10" fmla="*/ 2147483647 w 44"/>
                <a:gd name="T11" fmla="*/ 2147483647 h 111"/>
                <a:gd name="T12" fmla="*/ 2147483647 w 44"/>
                <a:gd name="T13" fmla="*/ 2147483647 h 111"/>
                <a:gd name="T14" fmla="*/ 2147483647 w 44"/>
                <a:gd name="T15" fmla="*/ 2147483647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заголовка</a:t>
            </a:r>
            <a:endParaRPr lang="en-US" altLang="ru-RU" smtClean="0"/>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fld id="{82C31067-4086-48EE-8A12-62A818E37FAF}" type="datetimeFigureOut">
              <a:rPr lang="en-US">
                <a:solidFill>
                  <a:prstClr val="black">
                    <a:tint val="75000"/>
                  </a:prstClr>
                </a:solidFill>
              </a:rPr>
              <a:pPr eaLnBrk="0" fontAlgn="base" hangingPunct="0">
                <a:spcBef>
                  <a:spcPct val="0"/>
                </a:spcBef>
                <a:spcAft>
                  <a:spcPct val="0"/>
                </a:spcAft>
                <a:defRPr/>
              </a:pPr>
              <a:t>5/29/2025</a:t>
            </a:fld>
            <a:endParaRPr lang="en-US">
              <a:solidFill>
                <a:prstClr val="black">
                  <a:tint val="75000"/>
                </a:prstClr>
              </a:solidFill>
            </a:endParaRPr>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FEFFFF"/>
                </a:solidFill>
              </a:defRPr>
            </a:lvl1pPr>
          </a:lstStyle>
          <a:p>
            <a:pPr eaLnBrk="0" fontAlgn="base" hangingPunct="0">
              <a:spcBef>
                <a:spcPct val="0"/>
              </a:spcBef>
              <a:spcAft>
                <a:spcPct val="0"/>
              </a:spcAft>
              <a:defRPr/>
            </a:pPr>
            <a:fld id="{53B762FA-84CE-4766-BB8C-911FC9DAB6AD}" type="slidenum">
              <a:rPr lang="en-US" altLang="ru-RU">
                <a:latin typeface="Arial" charset="0"/>
              </a:rPr>
              <a:pPr eaLnBrk="0" fontAlgn="base" hangingPunct="0">
                <a:spcBef>
                  <a:spcPct val="0"/>
                </a:spcBef>
                <a:spcAft>
                  <a:spcPct val="0"/>
                </a:spcAft>
                <a:defRPr/>
              </a:pPr>
              <a:t>‹#›</a:t>
            </a:fld>
            <a:endParaRPr lang="en-US" altLang="ru-RU">
              <a:latin typeface="Arial" charset="0"/>
            </a:endParaRPr>
          </a:p>
        </p:txBody>
      </p:sp>
    </p:spTree>
    <p:extLst>
      <p:ext uri="{BB962C8B-B14F-4D97-AF65-F5344CB8AC3E}">
        <p14:creationId xmlns:p14="http://schemas.microsoft.com/office/powerpoint/2010/main" val="406436438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2147483647 w 22"/>
                <a:gd name="T1" fmla="*/ 2147483647 h 136"/>
                <a:gd name="T2" fmla="*/ 2147483647 w 22"/>
                <a:gd name="T3" fmla="*/ 2147483647 h 136"/>
                <a:gd name="T4" fmla="*/ 0 w 22"/>
                <a:gd name="T5" fmla="*/ 0 h 136"/>
                <a:gd name="T6" fmla="*/ 0 w 22"/>
                <a:gd name="T7" fmla="*/ 2147483647 h 136"/>
                <a:gd name="T8" fmla="*/ 2147483647 w 22"/>
                <a:gd name="T9" fmla="*/ 2147483647 h 136"/>
                <a:gd name="T10" fmla="*/ 2147483647 w 22"/>
                <a:gd name="T11" fmla="*/ 2147483647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7" name="Freeform 12"/>
            <p:cNvSpPr>
              <a:spLocks/>
            </p:cNvSpPr>
            <p:nvPr/>
          </p:nvSpPr>
          <p:spPr bwMode="auto">
            <a:xfrm>
              <a:off x="2597151" y="2779713"/>
              <a:ext cx="550863" cy="1978025"/>
            </a:xfrm>
            <a:custGeom>
              <a:avLst/>
              <a:gdLst>
                <a:gd name="T0" fmla="*/ 2147483647 w 140"/>
                <a:gd name="T1" fmla="*/ 2147483647 h 504"/>
                <a:gd name="T2" fmla="*/ 2147483647 w 140"/>
                <a:gd name="T3" fmla="*/ 2147483647 h 504"/>
                <a:gd name="T4" fmla="*/ 2147483647 w 140"/>
                <a:gd name="T5" fmla="*/ 2147483647 h 504"/>
                <a:gd name="T6" fmla="*/ 2147483647 w 140"/>
                <a:gd name="T7" fmla="*/ 2147483647 h 504"/>
                <a:gd name="T8" fmla="*/ 0 w 140"/>
                <a:gd name="T9" fmla="*/ 0 h 504"/>
                <a:gd name="T10" fmla="*/ 2147483647 w 140"/>
                <a:gd name="T11" fmla="*/ 2147483647 h 504"/>
                <a:gd name="T12" fmla="*/ 2147483647 w 140"/>
                <a:gd name="T13" fmla="*/ 2147483647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8" name="Freeform 13"/>
            <p:cNvSpPr>
              <a:spLocks/>
            </p:cNvSpPr>
            <p:nvPr/>
          </p:nvSpPr>
          <p:spPr bwMode="auto">
            <a:xfrm>
              <a:off x="3175001" y="4730750"/>
              <a:ext cx="519113" cy="1209675"/>
            </a:xfrm>
            <a:custGeom>
              <a:avLst/>
              <a:gdLst>
                <a:gd name="T0" fmla="*/ 2147483647 w 132"/>
                <a:gd name="T1" fmla="*/ 2147483647 h 308"/>
                <a:gd name="T2" fmla="*/ 0 w 132"/>
                <a:gd name="T3" fmla="*/ 0 h 308"/>
                <a:gd name="T4" fmla="*/ 0 w 132"/>
                <a:gd name="T5" fmla="*/ 2147483647 h 308"/>
                <a:gd name="T6" fmla="*/ 2147483647 w 132"/>
                <a:gd name="T7" fmla="*/ 2147483647 h 308"/>
                <a:gd name="T8" fmla="*/ 2147483647 w 132"/>
                <a:gd name="T9" fmla="*/ 2147483647 h 308"/>
                <a:gd name="T10" fmla="*/ 2147483647 w 132"/>
                <a:gd name="T11" fmla="*/ 2147483647 h 308"/>
                <a:gd name="T12" fmla="*/ 2147483647 w 132"/>
                <a:gd name="T13" fmla="*/ 2147483647 h 308"/>
                <a:gd name="T14" fmla="*/ 2147483647 w 132"/>
                <a:gd name="T15" fmla="*/ 2147483647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9" name="Freeform 14"/>
            <p:cNvSpPr>
              <a:spLocks/>
            </p:cNvSpPr>
            <p:nvPr/>
          </p:nvSpPr>
          <p:spPr bwMode="auto">
            <a:xfrm>
              <a:off x="3305176" y="5630863"/>
              <a:ext cx="146050" cy="309563"/>
            </a:xfrm>
            <a:custGeom>
              <a:avLst/>
              <a:gdLst>
                <a:gd name="T0" fmla="*/ 2147483647 w 37"/>
                <a:gd name="T1" fmla="*/ 2147483647 h 79"/>
                <a:gd name="T2" fmla="*/ 2147483647 w 37"/>
                <a:gd name="T3" fmla="*/ 2147483647 h 79"/>
                <a:gd name="T4" fmla="*/ 0 w 37"/>
                <a:gd name="T5" fmla="*/ 0 h 79"/>
                <a:gd name="T6" fmla="*/ 2147483647 w 37"/>
                <a:gd name="T7" fmla="*/ 2147483647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0" name="Freeform 15"/>
            <p:cNvSpPr>
              <a:spLocks/>
            </p:cNvSpPr>
            <p:nvPr/>
          </p:nvSpPr>
          <p:spPr bwMode="auto">
            <a:xfrm>
              <a:off x="2573338" y="2817813"/>
              <a:ext cx="700088" cy="2835275"/>
            </a:xfrm>
            <a:custGeom>
              <a:avLst/>
              <a:gdLst>
                <a:gd name="T0" fmla="*/ 2147483647 w 178"/>
                <a:gd name="T1" fmla="*/ 2147483647 h 722"/>
                <a:gd name="T2" fmla="*/ 2147483647 w 178"/>
                <a:gd name="T3" fmla="*/ 2147483647 h 722"/>
                <a:gd name="T4" fmla="*/ 2147483647 w 178"/>
                <a:gd name="T5" fmla="*/ 2147483647 h 722"/>
                <a:gd name="T6" fmla="*/ 2147483647 w 178"/>
                <a:gd name="T7" fmla="*/ 2147483647 h 722"/>
                <a:gd name="T8" fmla="*/ 0 w 178"/>
                <a:gd name="T9" fmla="*/ 0 h 722"/>
                <a:gd name="T10" fmla="*/ 2147483647 w 178"/>
                <a:gd name="T11" fmla="*/ 2147483647 h 722"/>
                <a:gd name="T12" fmla="*/ 2147483647 w 178"/>
                <a:gd name="T13" fmla="*/ 2147483647 h 722"/>
                <a:gd name="T14" fmla="*/ 2147483647 w 178"/>
                <a:gd name="T15" fmla="*/ 2147483647 h 722"/>
                <a:gd name="T16" fmla="*/ 2147483647 w 178"/>
                <a:gd name="T17" fmla="*/ 2147483647 h 722"/>
                <a:gd name="T18" fmla="*/ 2147483647 w 178"/>
                <a:gd name="T19" fmla="*/ 2147483647 h 722"/>
                <a:gd name="T20" fmla="*/ 2147483647 w 178"/>
                <a:gd name="T21" fmla="*/ 2147483647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1" name="Freeform 16"/>
            <p:cNvSpPr>
              <a:spLocks/>
            </p:cNvSpPr>
            <p:nvPr/>
          </p:nvSpPr>
          <p:spPr bwMode="auto">
            <a:xfrm>
              <a:off x="2506663" y="285750"/>
              <a:ext cx="90488" cy="2493963"/>
            </a:xfrm>
            <a:custGeom>
              <a:avLst/>
              <a:gdLst>
                <a:gd name="T0" fmla="*/ 2147483647 w 23"/>
                <a:gd name="T1" fmla="*/ 2147483647 h 635"/>
                <a:gd name="T2" fmla="*/ 2147483647 w 23"/>
                <a:gd name="T3" fmla="*/ 2147483647 h 635"/>
                <a:gd name="T4" fmla="*/ 2147483647 w 23"/>
                <a:gd name="T5" fmla="*/ 2147483647 h 635"/>
                <a:gd name="T6" fmla="*/ 2147483647 w 23"/>
                <a:gd name="T7" fmla="*/ 2147483647 h 635"/>
                <a:gd name="T8" fmla="*/ 2147483647 w 23"/>
                <a:gd name="T9" fmla="*/ 2147483647 h 635"/>
                <a:gd name="T10" fmla="*/ 2147483647 w 23"/>
                <a:gd name="T11" fmla="*/ 2147483647 h 635"/>
                <a:gd name="T12" fmla="*/ 2147483647 w 23"/>
                <a:gd name="T13" fmla="*/ 0 h 635"/>
                <a:gd name="T14" fmla="*/ 2147483647 w 23"/>
                <a:gd name="T15" fmla="*/ 0 h 635"/>
                <a:gd name="T16" fmla="*/ 2147483647 w 23"/>
                <a:gd name="T17" fmla="*/ 2147483647 h 635"/>
                <a:gd name="T18" fmla="*/ 2147483647 w 23"/>
                <a:gd name="T19" fmla="*/ 2147483647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2" name="Freeform 17"/>
            <p:cNvSpPr>
              <a:spLocks/>
            </p:cNvSpPr>
            <p:nvPr/>
          </p:nvSpPr>
          <p:spPr bwMode="auto">
            <a:xfrm>
              <a:off x="2554288" y="2598738"/>
              <a:ext cx="66675" cy="420688"/>
            </a:xfrm>
            <a:custGeom>
              <a:avLst/>
              <a:gdLst>
                <a:gd name="T0" fmla="*/ 0 w 17"/>
                <a:gd name="T1" fmla="*/ 0 h 107"/>
                <a:gd name="T2" fmla="*/ 2147483647 w 17"/>
                <a:gd name="T3" fmla="*/ 2147483647 h 107"/>
                <a:gd name="T4" fmla="*/ 2147483647 w 17"/>
                <a:gd name="T5" fmla="*/ 2147483647 h 107"/>
                <a:gd name="T6" fmla="*/ 2147483647 w 17"/>
                <a:gd name="T7" fmla="*/ 2147483647 h 107"/>
                <a:gd name="T8" fmla="*/ 2147483647 w 17"/>
                <a:gd name="T9" fmla="*/ 2147483647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3" name="Freeform 18"/>
            <p:cNvSpPr>
              <a:spLocks/>
            </p:cNvSpPr>
            <p:nvPr/>
          </p:nvSpPr>
          <p:spPr bwMode="auto">
            <a:xfrm>
              <a:off x="3143251" y="4757738"/>
              <a:ext cx="161925" cy="873125"/>
            </a:xfrm>
            <a:custGeom>
              <a:avLst/>
              <a:gdLst>
                <a:gd name="T0" fmla="*/ 0 w 41"/>
                <a:gd name="T1" fmla="*/ 0 h 222"/>
                <a:gd name="T2" fmla="*/ 2147483647 w 41"/>
                <a:gd name="T3" fmla="*/ 2147483647 h 222"/>
                <a:gd name="T4" fmla="*/ 2147483647 w 41"/>
                <a:gd name="T5" fmla="*/ 2147483647 h 222"/>
                <a:gd name="T6" fmla="*/ 2147483647 w 41"/>
                <a:gd name="T7" fmla="*/ 2147483647 h 222"/>
                <a:gd name="T8" fmla="*/ 2147483647 w 41"/>
                <a:gd name="T9" fmla="*/ 2147483647 h 222"/>
                <a:gd name="T10" fmla="*/ 2147483647 w 41"/>
                <a:gd name="T11" fmla="*/ 2147483647 h 222"/>
                <a:gd name="T12" fmla="*/ 2147483647 w 41"/>
                <a:gd name="T13" fmla="*/ 2147483647 h 222"/>
                <a:gd name="T14" fmla="*/ 2147483647 w 41"/>
                <a:gd name="T15" fmla="*/ 2147483647 h 222"/>
                <a:gd name="T16" fmla="*/ 2147483647 w 41"/>
                <a:gd name="T17" fmla="*/ 2147483647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4" name="Freeform 19"/>
            <p:cNvSpPr>
              <a:spLocks/>
            </p:cNvSpPr>
            <p:nvPr/>
          </p:nvSpPr>
          <p:spPr bwMode="auto">
            <a:xfrm>
              <a:off x="3148013" y="1282700"/>
              <a:ext cx="1768475" cy="3448050"/>
            </a:xfrm>
            <a:custGeom>
              <a:avLst/>
              <a:gdLst>
                <a:gd name="T0" fmla="*/ 2147483647 w 450"/>
                <a:gd name="T1" fmla="*/ 2147483647 h 878"/>
                <a:gd name="T2" fmla="*/ 2147483647 w 450"/>
                <a:gd name="T3" fmla="*/ 2147483647 h 878"/>
                <a:gd name="T4" fmla="*/ 2147483647 w 450"/>
                <a:gd name="T5" fmla="*/ 2147483647 h 878"/>
                <a:gd name="T6" fmla="*/ 2147483647 w 450"/>
                <a:gd name="T7" fmla="*/ 2147483647 h 878"/>
                <a:gd name="T8" fmla="*/ 2147483647 w 450"/>
                <a:gd name="T9" fmla="*/ 2147483647 h 878"/>
                <a:gd name="T10" fmla="*/ 2147483647 w 450"/>
                <a:gd name="T11" fmla="*/ 2147483647 h 878"/>
                <a:gd name="T12" fmla="*/ 2147483647 w 450"/>
                <a:gd name="T13" fmla="*/ 2147483647 h 878"/>
                <a:gd name="T14" fmla="*/ 2147483647 w 450"/>
                <a:gd name="T15" fmla="*/ 0 h 878"/>
                <a:gd name="T16" fmla="*/ 2147483647 w 450"/>
                <a:gd name="T17" fmla="*/ 2147483647 h 878"/>
                <a:gd name="T18" fmla="*/ 2147483647 w 450"/>
                <a:gd name="T19" fmla="*/ 2147483647 h 878"/>
                <a:gd name="T20" fmla="*/ 2147483647 w 450"/>
                <a:gd name="T21" fmla="*/ 2147483647 h 878"/>
                <a:gd name="T22" fmla="*/ 2147483647 w 450"/>
                <a:gd name="T23" fmla="*/ 2147483647 h 878"/>
                <a:gd name="T24" fmla="*/ 2147483647 w 450"/>
                <a:gd name="T25" fmla="*/ 2147483647 h 878"/>
                <a:gd name="T26" fmla="*/ 0 w 450"/>
                <a:gd name="T27" fmla="*/ 2147483647 h 878"/>
                <a:gd name="T28" fmla="*/ 0 w 450"/>
                <a:gd name="T29" fmla="*/ 2147483647 h 878"/>
                <a:gd name="T30" fmla="*/ 2147483647 w 450"/>
                <a:gd name="T31" fmla="*/ 2147483647 h 878"/>
                <a:gd name="T32" fmla="*/ 2147483647 w 450"/>
                <a:gd name="T33" fmla="*/ 2147483647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5" name="Freeform 20"/>
            <p:cNvSpPr>
              <a:spLocks/>
            </p:cNvSpPr>
            <p:nvPr/>
          </p:nvSpPr>
          <p:spPr bwMode="auto">
            <a:xfrm>
              <a:off x="3273426" y="5653088"/>
              <a:ext cx="138113" cy="287338"/>
            </a:xfrm>
            <a:custGeom>
              <a:avLst/>
              <a:gdLst>
                <a:gd name="T0" fmla="*/ 0 w 35"/>
                <a:gd name="T1" fmla="*/ 0 h 73"/>
                <a:gd name="T2" fmla="*/ 2147483647 w 35"/>
                <a:gd name="T3" fmla="*/ 2147483647 h 73"/>
                <a:gd name="T4" fmla="*/ 2147483647 w 35"/>
                <a:gd name="T5" fmla="*/ 2147483647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6" name="Freeform 21"/>
            <p:cNvSpPr>
              <a:spLocks/>
            </p:cNvSpPr>
            <p:nvPr/>
          </p:nvSpPr>
          <p:spPr bwMode="auto">
            <a:xfrm>
              <a:off x="3143251" y="4656138"/>
              <a:ext cx="31750" cy="188913"/>
            </a:xfrm>
            <a:custGeom>
              <a:avLst/>
              <a:gdLst>
                <a:gd name="T0" fmla="*/ 2147483647 w 8"/>
                <a:gd name="T1" fmla="*/ 2147483647 h 48"/>
                <a:gd name="T2" fmla="*/ 2147483647 w 8"/>
                <a:gd name="T3" fmla="*/ 2147483647 h 48"/>
                <a:gd name="T4" fmla="*/ 2147483647 w 8"/>
                <a:gd name="T5" fmla="*/ 2147483647 h 48"/>
                <a:gd name="T6" fmla="*/ 2147483647 w 8"/>
                <a:gd name="T7" fmla="*/ 0 h 48"/>
                <a:gd name="T8" fmla="*/ 0 w 8"/>
                <a:gd name="T9" fmla="*/ 2147483647 h 48"/>
                <a:gd name="T10" fmla="*/ 2147483647 w 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7" name="Freeform 22"/>
            <p:cNvSpPr>
              <a:spLocks/>
            </p:cNvSpPr>
            <p:nvPr/>
          </p:nvSpPr>
          <p:spPr bwMode="auto">
            <a:xfrm>
              <a:off x="3211513" y="5410200"/>
              <a:ext cx="203200" cy="530225"/>
            </a:xfrm>
            <a:custGeom>
              <a:avLst/>
              <a:gdLst>
                <a:gd name="T0" fmla="*/ 2147483647 w 52"/>
                <a:gd name="T1" fmla="*/ 2147483647 h 135"/>
                <a:gd name="T2" fmla="*/ 0 w 52"/>
                <a:gd name="T3" fmla="*/ 0 h 135"/>
                <a:gd name="T4" fmla="*/ 2147483647 w 52"/>
                <a:gd name="T5" fmla="*/ 2147483647 h 135"/>
                <a:gd name="T6" fmla="*/ 2147483647 w 52"/>
                <a:gd name="T7" fmla="*/ 2147483647 h 135"/>
                <a:gd name="T8" fmla="*/ 2147483647 w 52"/>
                <a:gd name="T9" fmla="*/ 2147483647 h 135"/>
                <a:gd name="T10" fmla="*/ 2147483647 w 52"/>
                <a:gd name="T11" fmla="*/ 2147483647 h 135"/>
                <a:gd name="T12" fmla="*/ 2147483647 w 52"/>
                <a:gd name="T13" fmla="*/ 2147483647 h 135"/>
                <a:gd name="T14" fmla="*/ 2147483647 w 52"/>
                <a:gd name="T15" fmla="*/ 214748364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6488"/>
            </a:xfrm>
            <a:custGeom>
              <a:avLst/>
              <a:gdLst>
                <a:gd name="T0" fmla="*/ 2147483647 w 103"/>
                <a:gd name="T1" fmla="*/ 2147483647 h 920"/>
                <a:gd name="T2" fmla="*/ 2147483647 w 103"/>
                <a:gd name="T3" fmla="*/ 2147483647 h 920"/>
                <a:gd name="T4" fmla="*/ 2147483647 w 103"/>
                <a:gd name="T5" fmla="*/ 2147483647 h 920"/>
                <a:gd name="T6" fmla="*/ 2147483647 w 103"/>
                <a:gd name="T7" fmla="*/ 2147483647 h 920"/>
                <a:gd name="T8" fmla="*/ 2147483647 w 103"/>
                <a:gd name="T9" fmla="*/ 2147483647 h 920"/>
                <a:gd name="T10" fmla="*/ 2147483647 w 103"/>
                <a:gd name="T11" fmla="*/ 2147483647 h 920"/>
                <a:gd name="T12" fmla="*/ 2147483647 w 103"/>
                <a:gd name="T13" fmla="*/ 2147483647 h 920"/>
                <a:gd name="T14" fmla="*/ 2147483647 w 103"/>
                <a:gd name="T15" fmla="*/ 2147483647 h 920"/>
                <a:gd name="T16" fmla="*/ 2147483647 w 103"/>
                <a:gd name="T17" fmla="*/ 2147483647 h 920"/>
                <a:gd name="T18" fmla="*/ 2147483647 w 103"/>
                <a:gd name="T19" fmla="*/ 2147483647 h 920"/>
                <a:gd name="T20" fmla="*/ 2147483647 w 103"/>
                <a:gd name="T21" fmla="*/ 2147483647 h 920"/>
                <a:gd name="T22" fmla="*/ 2147483647 w 103"/>
                <a:gd name="T23" fmla="*/ 0 h 920"/>
                <a:gd name="T24" fmla="*/ 0 w 103"/>
                <a:gd name="T25" fmla="*/ 0 h 920"/>
                <a:gd name="T26" fmla="*/ 2147483647 w 103"/>
                <a:gd name="T27" fmla="*/ 2147483647 h 920"/>
                <a:gd name="T28" fmla="*/ 2147483647 w 103"/>
                <a:gd name="T29" fmla="*/ 2147483647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5" name="Freeform 28"/>
            <p:cNvSpPr>
              <a:spLocks/>
            </p:cNvSpPr>
            <p:nvPr/>
          </p:nvSpPr>
          <p:spPr bwMode="auto">
            <a:xfrm>
              <a:off x="7061201" y="3771900"/>
              <a:ext cx="350838" cy="1309688"/>
            </a:xfrm>
            <a:custGeom>
              <a:avLst/>
              <a:gdLst>
                <a:gd name="T0" fmla="*/ 2147483647 w 88"/>
                <a:gd name="T1" fmla="*/ 2147483647 h 330"/>
                <a:gd name="T2" fmla="*/ 2147483647 w 88"/>
                <a:gd name="T3" fmla="*/ 2147483647 h 330"/>
                <a:gd name="T4" fmla="*/ 2147483647 w 88"/>
                <a:gd name="T5" fmla="*/ 2147483647 h 330"/>
                <a:gd name="T6" fmla="*/ 2147483647 w 88"/>
                <a:gd name="T7" fmla="*/ 2147483647 h 330"/>
                <a:gd name="T8" fmla="*/ 2147483647 w 88"/>
                <a:gd name="T9" fmla="*/ 2147483647 h 330"/>
                <a:gd name="T10" fmla="*/ 0 w 88"/>
                <a:gd name="T11" fmla="*/ 0 h 330"/>
                <a:gd name="T12" fmla="*/ 2147483647 w 88"/>
                <a:gd name="T13" fmla="*/ 2147483647 h 330"/>
                <a:gd name="T14" fmla="*/ 2147483647 w 88"/>
                <a:gd name="T15" fmla="*/ 2147483647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6" name="Freeform 29"/>
            <p:cNvSpPr>
              <a:spLocks/>
            </p:cNvSpPr>
            <p:nvPr/>
          </p:nvSpPr>
          <p:spPr bwMode="auto">
            <a:xfrm>
              <a:off x="7439026" y="5053013"/>
              <a:ext cx="357188" cy="820738"/>
            </a:xfrm>
            <a:custGeom>
              <a:avLst/>
              <a:gdLst>
                <a:gd name="T0" fmla="*/ 2147483647 w 90"/>
                <a:gd name="T1" fmla="*/ 2147483647 h 207"/>
                <a:gd name="T2" fmla="*/ 0 w 90"/>
                <a:gd name="T3" fmla="*/ 0 h 207"/>
                <a:gd name="T4" fmla="*/ 2147483647 w 90"/>
                <a:gd name="T5" fmla="*/ 2147483647 h 207"/>
                <a:gd name="T6" fmla="*/ 2147483647 w 90"/>
                <a:gd name="T7" fmla="*/ 2147483647 h 207"/>
                <a:gd name="T8" fmla="*/ 2147483647 w 90"/>
                <a:gd name="T9" fmla="*/ 2147483647 h 207"/>
                <a:gd name="T10" fmla="*/ 2147483647 w 90"/>
                <a:gd name="T11" fmla="*/ 2147483647 h 207"/>
                <a:gd name="T12" fmla="*/ 2147483647 w 90"/>
                <a:gd name="T13" fmla="*/ 2147483647 h 207"/>
                <a:gd name="T14" fmla="*/ 2147483647 w 90"/>
                <a:gd name="T15" fmla="*/ 2147483647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7" name="Freeform 30"/>
            <p:cNvSpPr>
              <a:spLocks/>
            </p:cNvSpPr>
            <p:nvPr/>
          </p:nvSpPr>
          <p:spPr bwMode="auto">
            <a:xfrm>
              <a:off x="7037388" y="3811588"/>
              <a:ext cx="457200" cy="1852613"/>
            </a:xfrm>
            <a:custGeom>
              <a:avLst/>
              <a:gdLst>
                <a:gd name="T0" fmla="*/ 2147483647 w 115"/>
                <a:gd name="T1" fmla="*/ 2147483647 h 467"/>
                <a:gd name="T2" fmla="*/ 2147483647 w 115"/>
                <a:gd name="T3" fmla="*/ 2147483647 h 467"/>
                <a:gd name="T4" fmla="*/ 2147483647 w 115"/>
                <a:gd name="T5" fmla="*/ 2147483647 h 467"/>
                <a:gd name="T6" fmla="*/ 2147483647 w 115"/>
                <a:gd name="T7" fmla="*/ 2147483647 h 467"/>
                <a:gd name="T8" fmla="*/ 0 w 115"/>
                <a:gd name="T9" fmla="*/ 0 h 467"/>
                <a:gd name="T10" fmla="*/ 2147483647 w 115"/>
                <a:gd name="T11" fmla="*/ 2147483647 h 467"/>
                <a:gd name="T12" fmla="*/ 2147483647 w 115"/>
                <a:gd name="T13" fmla="*/ 2147483647 h 467"/>
                <a:gd name="T14" fmla="*/ 2147483647 w 115"/>
                <a:gd name="T15" fmla="*/ 2147483647 h 467"/>
                <a:gd name="T16" fmla="*/ 2147483647 w 115"/>
                <a:gd name="T17" fmla="*/ 2147483647 h 467"/>
                <a:gd name="T18" fmla="*/ 2147483647 w 115"/>
                <a:gd name="T19" fmla="*/ 2147483647 h 467"/>
                <a:gd name="T20" fmla="*/ 2147483647 w 115"/>
                <a:gd name="T21" fmla="*/ 2147483647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8" name="Freeform 31"/>
            <p:cNvSpPr>
              <a:spLocks/>
            </p:cNvSpPr>
            <p:nvPr/>
          </p:nvSpPr>
          <p:spPr bwMode="auto">
            <a:xfrm>
              <a:off x="6992938" y="1263650"/>
              <a:ext cx="144463" cy="2508250"/>
            </a:xfrm>
            <a:custGeom>
              <a:avLst/>
              <a:gdLst>
                <a:gd name="T0" fmla="*/ 2147483647 w 36"/>
                <a:gd name="T1" fmla="*/ 2147483647 h 633"/>
                <a:gd name="T2" fmla="*/ 2147483647 w 36"/>
                <a:gd name="T3" fmla="*/ 2147483647 h 633"/>
                <a:gd name="T4" fmla="*/ 2147483647 w 36"/>
                <a:gd name="T5" fmla="*/ 2147483647 h 633"/>
                <a:gd name="T6" fmla="*/ 2147483647 w 36"/>
                <a:gd name="T7" fmla="*/ 2147483647 h 633"/>
                <a:gd name="T8" fmla="*/ 2147483647 w 36"/>
                <a:gd name="T9" fmla="*/ 2147483647 h 633"/>
                <a:gd name="T10" fmla="*/ 2147483647 w 36"/>
                <a:gd name="T11" fmla="*/ 0 h 633"/>
                <a:gd name="T12" fmla="*/ 2147483647 w 36"/>
                <a:gd name="T13" fmla="*/ 0 h 633"/>
                <a:gd name="T14" fmla="*/ 2147483647 w 36"/>
                <a:gd name="T15" fmla="*/ 2147483647 h 633"/>
                <a:gd name="T16" fmla="*/ 2147483647 w 36"/>
                <a:gd name="T17" fmla="*/ 2147483647 h 633"/>
                <a:gd name="T18" fmla="*/ 2147483647 w 36"/>
                <a:gd name="T19" fmla="*/ 2147483647 h 633"/>
                <a:gd name="T20" fmla="*/ 2147483647 w 36"/>
                <a:gd name="T21" fmla="*/ 2147483647 h 633"/>
                <a:gd name="T22" fmla="*/ 2147483647 w 36"/>
                <a:gd name="T23" fmla="*/ 2147483647 h 633"/>
                <a:gd name="T24" fmla="*/ 2147483647 w 36"/>
                <a:gd name="T25" fmla="*/ 2147483647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9" name="Freeform 32"/>
            <p:cNvSpPr>
              <a:spLocks/>
            </p:cNvSpPr>
            <p:nvPr/>
          </p:nvSpPr>
          <p:spPr bwMode="auto">
            <a:xfrm>
              <a:off x="7526338" y="5640388"/>
              <a:ext cx="111125" cy="233363"/>
            </a:xfrm>
            <a:custGeom>
              <a:avLst/>
              <a:gdLst>
                <a:gd name="T0" fmla="*/ 2147483647 w 28"/>
                <a:gd name="T1" fmla="*/ 2147483647 h 59"/>
                <a:gd name="T2" fmla="*/ 2147483647 w 28"/>
                <a:gd name="T3" fmla="*/ 2147483647 h 59"/>
                <a:gd name="T4" fmla="*/ 0 w 28"/>
                <a:gd name="T5" fmla="*/ 0 h 59"/>
                <a:gd name="T6" fmla="*/ 2147483647 w 28"/>
                <a:gd name="T7" fmla="*/ 2147483647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0" name="Freeform 33"/>
            <p:cNvSpPr>
              <a:spLocks/>
            </p:cNvSpPr>
            <p:nvPr/>
          </p:nvSpPr>
          <p:spPr bwMode="auto">
            <a:xfrm>
              <a:off x="7021513" y="3598863"/>
              <a:ext cx="68263" cy="423863"/>
            </a:xfrm>
            <a:custGeom>
              <a:avLst/>
              <a:gdLst>
                <a:gd name="T0" fmla="*/ 2147483647 w 17"/>
                <a:gd name="T1" fmla="*/ 2147483647 h 107"/>
                <a:gd name="T2" fmla="*/ 2147483647 w 17"/>
                <a:gd name="T3" fmla="*/ 2147483647 h 107"/>
                <a:gd name="T4" fmla="*/ 2147483647 w 17"/>
                <a:gd name="T5" fmla="*/ 2147483647 h 107"/>
                <a:gd name="T6" fmla="*/ 2147483647 w 17"/>
                <a:gd name="T7" fmla="*/ 2147483647 h 107"/>
                <a:gd name="T8" fmla="*/ 0 w 17"/>
                <a:gd name="T9" fmla="*/ 0 h 107"/>
                <a:gd name="T10" fmla="*/ 0 w 17"/>
                <a:gd name="T11" fmla="*/ 2147483647 h 107"/>
                <a:gd name="T12" fmla="*/ 2147483647 w 17"/>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1" name="Freeform 34"/>
            <p:cNvSpPr>
              <a:spLocks/>
            </p:cNvSpPr>
            <p:nvPr/>
          </p:nvSpPr>
          <p:spPr bwMode="auto">
            <a:xfrm>
              <a:off x="7412038" y="2801938"/>
              <a:ext cx="1168400" cy="2251075"/>
            </a:xfrm>
            <a:custGeom>
              <a:avLst/>
              <a:gdLst>
                <a:gd name="T0" fmla="*/ 2147483647 w 294"/>
                <a:gd name="T1" fmla="*/ 2147483647 h 568"/>
                <a:gd name="T2" fmla="*/ 2147483647 w 294"/>
                <a:gd name="T3" fmla="*/ 2147483647 h 568"/>
                <a:gd name="T4" fmla="*/ 2147483647 w 294"/>
                <a:gd name="T5" fmla="*/ 2147483647 h 568"/>
                <a:gd name="T6" fmla="*/ 2147483647 w 294"/>
                <a:gd name="T7" fmla="*/ 2147483647 h 568"/>
                <a:gd name="T8" fmla="*/ 2147483647 w 294"/>
                <a:gd name="T9" fmla="*/ 2147483647 h 568"/>
                <a:gd name="T10" fmla="*/ 2147483647 w 294"/>
                <a:gd name="T11" fmla="*/ 2147483647 h 568"/>
                <a:gd name="T12" fmla="*/ 2147483647 w 294"/>
                <a:gd name="T13" fmla="*/ 0 h 568"/>
                <a:gd name="T14" fmla="*/ 2147483647 w 294"/>
                <a:gd name="T15" fmla="*/ 0 h 568"/>
                <a:gd name="T16" fmla="*/ 2147483647 w 294"/>
                <a:gd name="T17" fmla="*/ 2147483647 h 568"/>
                <a:gd name="T18" fmla="*/ 2147483647 w 294"/>
                <a:gd name="T19" fmla="*/ 2147483647 h 568"/>
                <a:gd name="T20" fmla="*/ 2147483647 w 294"/>
                <a:gd name="T21" fmla="*/ 2147483647 h 568"/>
                <a:gd name="T22" fmla="*/ 2147483647 w 294"/>
                <a:gd name="T23" fmla="*/ 2147483647 h 568"/>
                <a:gd name="T24" fmla="*/ 2147483647 w 294"/>
                <a:gd name="T25" fmla="*/ 2147483647 h 568"/>
                <a:gd name="T26" fmla="*/ 0 w 294"/>
                <a:gd name="T27" fmla="*/ 2147483647 h 568"/>
                <a:gd name="T28" fmla="*/ 2147483647 w 294"/>
                <a:gd name="T29" fmla="*/ 2147483647 h 568"/>
                <a:gd name="T30" fmla="*/ 2147483647 w 294"/>
                <a:gd name="T31" fmla="*/ 2147483647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2" name="Freeform 35"/>
            <p:cNvSpPr>
              <a:spLocks/>
            </p:cNvSpPr>
            <p:nvPr/>
          </p:nvSpPr>
          <p:spPr bwMode="auto">
            <a:xfrm>
              <a:off x="7494588" y="5664200"/>
              <a:ext cx="100013" cy="209550"/>
            </a:xfrm>
            <a:custGeom>
              <a:avLst/>
              <a:gdLst>
                <a:gd name="T0" fmla="*/ 0 w 25"/>
                <a:gd name="T1" fmla="*/ 0 h 53"/>
                <a:gd name="T2" fmla="*/ 2147483647 w 25"/>
                <a:gd name="T3" fmla="*/ 2147483647 h 53"/>
                <a:gd name="T4" fmla="*/ 2147483647 w 25"/>
                <a:gd name="T5" fmla="*/ 2147483647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3" name="Freeform 36"/>
            <p:cNvSpPr>
              <a:spLocks/>
            </p:cNvSpPr>
            <p:nvPr/>
          </p:nvSpPr>
          <p:spPr bwMode="auto">
            <a:xfrm>
              <a:off x="7412038" y="5081588"/>
              <a:ext cx="114300" cy="558800"/>
            </a:xfrm>
            <a:custGeom>
              <a:avLst/>
              <a:gdLst>
                <a:gd name="T0" fmla="*/ 0 w 29"/>
                <a:gd name="T1" fmla="*/ 0 h 141"/>
                <a:gd name="T2" fmla="*/ 2147483647 w 29"/>
                <a:gd name="T3" fmla="*/ 2147483647 h 141"/>
                <a:gd name="T4" fmla="*/ 2147483647 w 29"/>
                <a:gd name="T5" fmla="*/ 2147483647 h 141"/>
                <a:gd name="T6" fmla="*/ 2147483647 w 29"/>
                <a:gd name="T7" fmla="*/ 2147483647 h 141"/>
                <a:gd name="T8" fmla="*/ 2147483647 w 29"/>
                <a:gd name="T9" fmla="*/ 2147483647 h 141"/>
                <a:gd name="T10" fmla="*/ 2147483647 w 29"/>
                <a:gd name="T11" fmla="*/ 2147483647 h 141"/>
                <a:gd name="T12" fmla="*/ 2147483647 w 29"/>
                <a:gd name="T13" fmla="*/ 2147483647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4" name="Freeform 37"/>
            <p:cNvSpPr>
              <a:spLocks/>
            </p:cNvSpPr>
            <p:nvPr/>
          </p:nvSpPr>
          <p:spPr bwMode="auto">
            <a:xfrm>
              <a:off x="7412038" y="4978400"/>
              <a:ext cx="31750" cy="188913"/>
            </a:xfrm>
            <a:custGeom>
              <a:avLst/>
              <a:gdLst>
                <a:gd name="T0" fmla="*/ 0 w 8"/>
                <a:gd name="T1" fmla="*/ 2147483647 h 48"/>
                <a:gd name="T2" fmla="*/ 2147483647 w 8"/>
                <a:gd name="T3" fmla="*/ 2147483647 h 48"/>
                <a:gd name="T4" fmla="*/ 2147483647 w 8"/>
                <a:gd name="T5" fmla="*/ 2147483647 h 48"/>
                <a:gd name="T6" fmla="*/ 2147483647 w 8"/>
                <a:gd name="T7" fmla="*/ 2147483647 h 48"/>
                <a:gd name="T8" fmla="*/ 0 w 8"/>
                <a:gd name="T9" fmla="*/ 0 h 48"/>
                <a:gd name="T10" fmla="*/ 0 w 8"/>
                <a:gd name="T11" fmla="*/ 2147483647 h 48"/>
                <a:gd name="T12" fmla="*/ 0 w 8"/>
                <a:gd name="T13" fmla="*/ 2147483647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5" name="Freeform 38"/>
            <p:cNvSpPr>
              <a:spLocks/>
            </p:cNvSpPr>
            <p:nvPr/>
          </p:nvSpPr>
          <p:spPr bwMode="auto">
            <a:xfrm>
              <a:off x="7439026" y="5434013"/>
              <a:ext cx="174625" cy="439738"/>
            </a:xfrm>
            <a:custGeom>
              <a:avLst/>
              <a:gdLst>
                <a:gd name="T0" fmla="*/ 2147483647 w 44"/>
                <a:gd name="T1" fmla="*/ 2147483647 h 111"/>
                <a:gd name="T2" fmla="*/ 0 w 44"/>
                <a:gd name="T3" fmla="*/ 0 h 111"/>
                <a:gd name="T4" fmla="*/ 2147483647 w 44"/>
                <a:gd name="T5" fmla="*/ 2147483647 h 111"/>
                <a:gd name="T6" fmla="*/ 2147483647 w 44"/>
                <a:gd name="T7" fmla="*/ 2147483647 h 111"/>
                <a:gd name="T8" fmla="*/ 2147483647 w 44"/>
                <a:gd name="T9" fmla="*/ 2147483647 h 111"/>
                <a:gd name="T10" fmla="*/ 2147483647 w 44"/>
                <a:gd name="T11" fmla="*/ 2147483647 h 111"/>
                <a:gd name="T12" fmla="*/ 2147483647 w 44"/>
                <a:gd name="T13" fmla="*/ 2147483647 h 111"/>
                <a:gd name="T14" fmla="*/ 2147483647 w 44"/>
                <a:gd name="T15" fmla="*/ 2147483647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заголовка</a:t>
            </a:r>
            <a:endParaRPr lang="en-US" altLang="ru-RU" smtClean="0"/>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fld id="{82C31067-4086-48EE-8A12-62A818E37FAF}" type="datetimeFigureOut">
              <a:rPr lang="en-US">
                <a:solidFill>
                  <a:prstClr val="black">
                    <a:tint val="75000"/>
                  </a:prstClr>
                </a:solidFill>
              </a:rPr>
              <a:pPr eaLnBrk="0" fontAlgn="base" hangingPunct="0">
                <a:spcBef>
                  <a:spcPct val="0"/>
                </a:spcBef>
                <a:spcAft>
                  <a:spcPct val="0"/>
                </a:spcAft>
                <a:defRPr/>
              </a:pPr>
              <a:t>5/29/2025</a:t>
            </a:fld>
            <a:endParaRPr lang="en-US">
              <a:solidFill>
                <a:prstClr val="black">
                  <a:tint val="75000"/>
                </a:prstClr>
              </a:solidFill>
            </a:endParaRPr>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FEFFFF"/>
                </a:solidFill>
              </a:defRPr>
            </a:lvl1pPr>
          </a:lstStyle>
          <a:p>
            <a:pPr eaLnBrk="0" fontAlgn="base" hangingPunct="0">
              <a:spcBef>
                <a:spcPct val="0"/>
              </a:spcBef>
              <a:spcAft>
                <a:spcPct val="0"/>
              </a:spcAft>
              <a:defRPr/>
            </a:pPr>
            <a:fld id="{53B762FA-84CE-4766-BB8C-911FC9DAB6AD}" type="slidenum">
              <a:rPr lang="en-US" altLang="ru-RU">
                <a:latin typeface="Arial" charset="0"/>
              </a:rPr>
              <a:pPr eaLnBrk="0" fontAlgn="base" hangingPunct="0">
                <a:spcBef>
                  <a:spcPct val="0"/>
                </a:spcBef>
                <a:spcAft>
                  <a:spcPct val="0"/>
                </a:spcAft>
                <a:defRPr/>
              </a:pPr>
              <a:t>‹#›</a:t>
            </a:fld>
            <a:endParaRPr lang="en-US" altLang="ru-RU">
              <a:latin typeface="Arial" charset="0"/>
            </a:endParaRPr>
          </a:p>
        </p:txBody>
      </p:sp>
    </p:spTree>
    <p:extLst>
      <p:ext uri="{BB962C8B-B14F-4D97-AF65-F5344CB8AC3E}">
        <p14:creationId xmlns:p14="http://schemas.microsoft.com/office/powerpoint/2010/main" val="132721898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2147483647 w 22"/>
                <a:gd name="T1" fmla="*/ 2147483647 h 136"/>
                <a:gd name="T2" fmla="*/ 2147483647 w 22"/>
                <a:gd name="T3" fmla="*/ 2147483647 h 136"/>
                <a:gd name="T4" fmla="*/ 0 w 22"/>
                <a:gd name="T5" fmla="*/ 0 h 136"/>
                <a:gd name="T6" fmla="*/ 0 w 22"/>
                <a:gd name="T7" fmla="*/ 2147483647 h 136"/>
                <a:gd name="T8" fmla="*/ 2147483647 w 22"/>
                <a:gd name="T9" fmla="*/ 2147483647 h 136"/>
                <a:gd name="T10" fmla="*/ 2147483647 w 22"/>
                <a:gd name="T11" fmla="*/ 2147483647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7" name="Freeform 12"/>
            <p:cNvSpPr>
              <a:spLocks/>
            </p:cNvSpPr>
            <p:nvPr/>
          </p:nvSpPr>
          <p:spPr bwMode="auto">
            <a:xfrm>
              <a:off x="2597151" y="2779713"/>
              <a:ext cx="550863" cy="1978025"/>
            </a:xfrm>
            <a:custGeom>
              <a:avLst/>
              <a:gdLst>
                <a:gd name="T0" fmla="*/ 2147483647 w 140"/>
                <a:gd name="T1" fmla="*/ 2147483647 h 504"/>
                <a:gd name="T2" fmla="*/ 2147483647 w 140"/>
                <a:gd name="T3" fmla="*/ 2147483647 h 504"/>
                <a:gd name="T4" fmla="*/ 2147483647 w 140"/>
                <a:gd name="T5" fmla="*/ 2147483647 h 504"/>
                <a:gd name="T6" fmla="*/ 2147483647 w 140"/>
                <a:gd name="T7" fmla="*/ 2147483647 h 504"/>
                <a:gd name="T8" fmla="*/ 0 w 140"/>
                <a:gd name="T9" fmla="*/ 0 h 504"/>
                <a:gd name="T10" fmla="*/ 2147483647 w 140"/>
                <a:gd name="T11" fmla="*/ 2147483647 h 504"/>
                <a:gd name="T12" fmla="*/ 2147483647 w 140"/>
                <a:gd name="T13" fmla="*/ 2147483647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8" name="Freeform 13"/>
            <p:cNvSpPr>
              <a:spLocks/>
            </p:cNvSpPr>
            <p:nvPr/>
          </p:nvSpPr>
          <p:spPr bwMode="auto">
            <a:xfrm>
              <a:off x="3175001" y="4730750"/>
              <a:ext cx="519113" cy="1209675"/>
            </a:xfrm>
            <a:custGeom>
              <a:avLst/>
              <a:gdLst>
                <a:gd name="T0" fmla="*/ 2147483647 w 132"/>
                <a:gd name="T1" fmla="*/ 2147483647 h 308"/>
                <a:gd name="T2" fmla="*/ 0 w 132"/>
                <a:gd name="T3" fmla="*/ 0 h 308"/>
                <a:gd name="T4" fmla="*/ 0 w 132"/>
                <a:gd name="T5" fmla="*/ 2147483647 h 308"/>
                <a:gd name="T6" fmla="*/ 2147483647 w 132"/>
                <a:gd name="T7" fmla="*/ 2147483647 h 308"/>
                <a:gd name="T8" fmla="*/ 2147483647 w 132"/>
                <a:gd name="T9" fmla="*/ 2147483647 h 308"/>
                <a:gd name="T10" fmla="*/ 2147483647 w 132"/>
                <a:gd name="T11" fmla="*/ 2147483647 h 308"/>
                <a:gd name="T12" fmla="*/ 2147483647 w 132"/>
                <a:gd name="T13" fmla="*/ 2147483647 h 308"/>
                <a:gd name="T14" fmla="*/ 2147483647 w 132"/>
                <a:gd name="T15" fmla="*/ 2147483647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9" name="Freeform 14"/>
            <p:cNvSpPr>
              <a:spLocks/>
            </p:cNvSpPr>
            <p:nvPr/>
          </p:nvSpPr>
          <p:spPr bwMode="auto">
            <a:xfrm>
              <a:off x="3305176" y="5630863"/>
              <a:ext cx="146050" cy="309563"/>
            </a:xfrm>
            <a:custGeom>
              <a:avLst/>
              <a:gdLst>
                <a:gd name="T0" fmla="*/ 2147483647 w 37"/>
                <a:gd name="T1" fmla="*/ 2147483647 h 79"/>
                <a:gd name="T2" fmla="*/ 2147483647 w 37"/>
                <a:gd name="T3" fmla="*/ 2147483647 h 79"/>
                <a:gd name="T4" fmla="*/ 0 w 37"/>
                <a:gd name="T5" fmla="*/ 0 h 79"/>
                <a:gd name="T6" fmla="*/ 2147483647 w 37"/>
                <a:gd name="T7" fmla="*/ 2147483647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0" name="Freeform 15"/>
            <p:cNvSpPr>
              <a:spLocks/>
            </p:cNvSpPr>
            <p:nvPr/>
          </p:nvSpPr>
          <p:spPr bwMode="auto">
            <a:xfrm>
              <a:off x="2573338" y="2817813"/>
              <a:ext cx="700088" cy="2835275"/>
            </a:xfrm>
            <a:custGeom>
              <a:avLst/>
              <a:gdLst>
                <a:gd name="T0" fmla="*/ 2147483647 w 178"/>
                <a:gd name="T1" fmla="*/ 2147483647 h 722"/>
                <a:gd name="T2" fmla="*/ 2147483647 w 178"/>
                <a:gd name="T3" fmla="*/ 2147483647 h 722"/>
                <a:gd name="T4" fmla="*/ 2147483647 w 178"/>
                <a:gd name="T5" fmla="*/ 2147483647 h 722"/>
                <a:gd name="T6" fmla="*/ 2147483647 w 178"/>
                <a:gd name="T7" fmla="*/ 2147483647 h 722"/>
                <a:gd name="T8" fmla="*/ 0 w 178"/>
                <a:gd name="T9" fmla="*/ 0 h 722"/>
                <a:gd name="T10" fmla="*/ 2147483647 w 178"/>
                <a:gd name="T11" fmla="*/ 2147483647 h 722"/>
                <a:gd name="T12" fmla="*/ 2147483647 w 178"/>
                <a:gd name="T13" fmla="*/ 2147483647 h 722"/>
                <a:gd name="T14" fmla="*/ 2147483647 w 178"/>
                <a:gd name="T15" fmla="*/ 2147483647 h 722"/>
                <a:gd name="T16" fmla="*/ 2147483647 w 178"/>
                <a:gd name="T17" fmla="*/ 2147483647 h 722"/>
                <a:gd name="T18" fmla="*/ 2147483647 w 178"/>
                <a:gd name="T19" fmla="*/ 2147483647 h 722"/>
                <a:gd name="T20" fmla="*/ 2147483647 w 178"/>
                <a:gd name="T21" fmla="*/ 2147483647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1" name="Freeform 16"/>
            <p:cNvSpPr>
              <a:spLocks/>
            </p:cNvSpPr>
            <p:nvPr/>
          </p:nvSpPr>
          <p:spPr bwMode="auto">
            <a:xfrm>
              <a:off x="2506663" y="285750"/>
              <a:ext cx="90488" cy="2493963"/>
            </a:xfrm>
            <a:custGeom>
              <a:avLst/>
              <a:gdLst>
                <a:gd name="T0" fmla="*/ 2147483647 w 23"/>
                <a:gd name="T1" fmla="*/ 2147483647 h 635"/>
                <a:gd name="T2" fmla="*/ 2147483647 w 23"/>
                <a:gd name="T3" fmla="*/ 2147483647 h 635"/>
                <a:gd name="T4" fmla="*/ 2147483647 w 23"/>
                <a:gd name="T5" fmla="*/ 2147483647 h 635"/>
                <a:gd name="T6" fmla="*/ 2147483647 w 23"/>
                <a:gd name="T7" fmla="*/ 2147483647 h 635"/>
                <a:gd name="T8" fmla="*/ 2147483647 w 23"/>
                <a:gd name="T9" fmla="*/ 2147483647 h 635"/>
                <a:gd name="T10" fmla="*/ 2147483647 w 23"/>
                <a:gd name="T11" fmla="*/ 2147483647 h 635"/>
                <a:gd name="T12" fmla="*/ 2147483647 w 23"/>
                <a:gd name="T13" fmla="*/ 0 h 635"/>
                <a:gd name="T14" fmla="*/ 2147483647 w 23"/>
                <a:gd name="T15" fmla="*/ 0 h 635"/>
                <a:gd name="T16" fmla="*/ 2147483647 w 23"/>
                <a:gd name="T17" fmla="*/ 2147483647 h 635"/>
                <a:gd name="T18" fmla="*/ 2147483647 w 23"/>
                <a:gd name="T19" fmla="*/ 2147483647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2" name="Freeform 17"/>
            <p:cNvSpPr>
              <a:spLocks/>
            </p:cNvSpPr>
            <p:nvPr/>
          </p:nvSpPr>
          <p:spPr bwMode="auto">
            <a:xfrm>
              <a:off x="2554288" y="2598738"/>
              <a:ext cx="66675" cy="420688"/>
            </a:xfrm>
            <a:custGeom>
              <a:avLst/>
              <a:gdLst>
                <a:gd name="T0" fmla="*/ 0 w 17"/>
                <a:gd name="T1" fmla="*/ 0 h 107"/>
                <a:gd name="T2" fmla="*/ 2147483647 w 17"/>
                <a:gd name="T3" fmla="*/ 2147483647 h 107"/>
                <a:gd name="T4" fmla="*/ 2147483647 w 17"/>
                <a:gd name="T5" fmla="*/ 2147483647 h 107"/>
                <a:gd name="T6" fmla="*/ 2147483647 w 17"/>
                <a:gd name="T7" fmla="*/ 2147483647 h 107"/>
                <a:gd name="T8" fmla="*/ 2147483647 w 17"/>
                <a:gd name="T9" fmla="*/ 2147483647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3" name="Freeform 18"/>
            <p:cNvSpPr>
              <a:spLocks/>
            </p:cNvSpPr>
            <p:nvPr/>
          </p:nvSpPr>
          <p:spPr bwMode="auto">
            <a:xfrm>
              <a:off x="3143251" y="4757738"/>
              <a:ext cx="161925" cy="873125"/>
            </a:xfrm>
            <a:custGeom>
              <a:avLst/>
              <a:gdLst>
                <a:gd name="T0" fmla="*/ 0 w 41"/>
                <a:gd name="T1" fmla="*/ 0 h 222"/>
                <a:gd name="T2" fmla="*/ 2147483647 w 41"/>
                <a:gd name="T3" fmla="*/ 2147483647 h 222"/>
                <a:gd name="T4" fmla="*/ 2147483647 w 41"/>
                <a:gd name="T5" fmla="*/ 2147483647 h 222"/>
                <a:gd name="T6" fmla="*/ 2147483647 w 41"/>
                <a:gd name="T7" fmla="*/ 2147483647 h 222"/>
                <a:gd name="T8" fmla="*/ 2147483647 w 41"/>
                <a:gd name="T9" fmla="*/ 2147483647 h 222"/>
                <a:gd name="T10" fmla="*/ 2147483647 w 41"/>
                <a:gd name="T11" fmla="*/ 2147483647 h 222"/>
                <a:gd name="T12" fmla="*/ 2147483647 w 41"/>
                <a:gd name="T13" fmla="*/ 2147483647 h 222"/>
                <a:gd name="T14" fmla="*/ 2147483647 w 41"/>
                <a:gd name="T15" fmla="*/ 2147483647 h 222"/>
                <a:gd name="T16" fmla="*/ 2147483647 w 41"/>
                <a:gd name="T17" fmla="*/ 2147483647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4" name="Freeform 19"/>
            <p:cNvSpPr>
              <a:spLocks/>
            </p:cNvSpPr>
            <p:nvPr/>
          </p:nvSpPr>
          <p:spPr bwMode="auto">
            <a:xfrm>
              <a:off x="3148013" y="1282700"/>
              <a:ext cx="1768475" cy="3448050"/>
            </a:xfrm>
            <a:custGeom>
              <a:avLst/>
              <a:gdLst>
                <a:gd name="T0" fmla="*/ 2147483647 w 450"/>
                <a:gd name="T1" fmla="*/ 2147483647 h 878"/>
                <a:gd name="T2" fmla="*/ 2147483647 w 450"/>
                <a:gd name="T3" fmla="*/ 2147483647 h 878"/>
                <a:gd name="T4" fmla="*/ 2147483647 w 450"/>
                <a:gd name="T5" fmla="*/ 2147483647 h 878"/>
                <a:gd name="T6" fmla="*/ 2147483647 w 450"/>
                <a:gd name="T7" fmla="*/ 2147483647 h 878"/>
                <a:gd name="T8" fmla="*/ 2147483647 w 450"/>
                <a:gd name="T9" fmla="*/ 2147483647 h 878"/>
                <a:gd name="T10" fmla="*/ 2147483647 w 450"/>
                <a:gd name="T11" fmla="*/ 2147483647 h 878"/>
                <a:gd name="T12" fmla="*/ 2147483647 w 450"/>
                <a:gd name="T13" fmla="*/ 2147483647 h 878"/>
                <a:gd name="T14" fmla="*/ 2147483647 w 450"/>
                <a:gd name="T15" fmla="*/ 0 h 878"/>
                <a:gd name="T16" fmla="*/ 2147483647 w 450"/>
                <a:gd name="T17" fmla="*/ 2147483647 h 878"/>
                <a:gd name="T18" fmla="*/ 2147483647 w 450"/>
                <a:gd name="T19" fmla="*/ 2147483647 h 878"/>
                <a:gd name="T20" fmla="*/ 2147483647 w 450"/>
                <a:gd name="T21" fmla="*/ 2147483647 h 878"/>
                <a:gd name="T22" fmla="*/ 2147483647 w 450"/>
                <a:gd name="T23" fmla="*/ 2147483647 h 878"/>
                <a:gd name="T24" fmla="*/ 2147483647 w 450"/>
                <a:gd name="T25" fmla="*/ 2147483647 h 878"/>
                <a:gd name="T26" fmla="*/ 0 w 450"/>
                <a:gd name="T27" fmla="*/ 2147483647 h 878"/>
                <a:gd name="T28" fmla="*/ 0 w 450"/>
                <a:gd name="T29" fmla="*/ 2147483647 h 878"/>
                <a:gd name="T30" fmla="*/ 2147483647 w 450"/>
                <a:gd name="T31" fmla="*/ 2147483647 h 878"/>
                <a:gd name="T32" fmla="*/ 2147483647 w 450"/>
                <a:gd name="T33" fmla="*/ 2147483647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5" name="Freeform 20"/>
            <p:cNvSpPr>
              <a:spLocks/>
            </p:cNvSpPr>
            <p:nvPr/>
          </p:nvSpPr>
          <p:spPr bwMode="auto">
            <a:xfrm>
              <a:off x="3273426" y="5653088"/>
              <a:ext cx="138113" cy="287338"/>
            </a:xfrm>
            <a:custGeom>
              <a:avLst/>
              <a:gdLst>
                <a:gd name="T0" fmla="*/ 0 w 35"/>
                <a:gd name="T1" fmla="*/ 0 h 73"/>
                <a:gd name="T2" fmla="*/ 2147483647 w 35"/>
                <a:gd name="T3" fmla="*/ 2147483647 h 73"/>
                <a:gd name="T4" fmla="*/ 2147483647 w 35"/>
                <a:gd name="T5" fmla="*/ 2147483647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6" name="Freeform 21"/>
            <p:cNvSpPr>
              <a:spLocks/>
            </p:cNvSpPr>
            <p:nvPr/>
          </p:nvSpPr>
          <p:spPr bwMode="auto">
            <a:xfrm>
              <a:off x="3143251" y="4656138"/>
              <a:ext cx="31750" cy="188913"/>
            </a:xfrm>
            <a:custGeom>
              <a:avLst/>
              <a:gdLst>
                <a:gd name="T0" fmla="*/ 2147483647 w 8"/>
                <a:gd name="T1" fmla="*/ 2147483647 h 48"/>
                <a:gd name="T2" fmla="*/ 2147483647 w 8"/>
                <a:gd name="T3" fmla="*/ 2147483647 h 48"/>
                <a:gd name="T4" fmla="*/ 2147483647 w 8"/>
                <a:gd name="T5" fmla="*/ 2147483647 h 48"/>
                <a:gd name="T6" fmla="*/ 2147483647 w 8"/>
                <a:gd name="T7" fmla="*/ 0 h 48"/>
                <a:gd name="T8" fmla="*/ 0 w 8"/>
                <a:gd name="T9" fmla="*/ 2147483647 h 48"/>
                <a:gd name="T10" fmla="*/ 2147483647 w 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57" name="Freeform 22"/>
            <p:cNvSpPr>
              <a:spLocks/>
            </p:cNvSpPr>
            <p:nvPr/>
          </p:nvSpPr>
          <p:spPr bwMode="auto">
            <a:xfrm>
              <a:off x="3211513" y="5410200"/>
              <a:ext cx="203200" cy="530225"/>
            </a:xfrm>
            <a:custGeom>
              <a:avLst/>
              <a:gdLst>
                <a:gd name="T0" fmla="*/ 2147483647 w 52"/>
                <a:gd name="T1" fmla="*/ 2147483647 h 135"/>
                <a:gd name="T2" fmla="*/ 0 w 52"/>
                <a:gd name="T3" fmla="*/ 0 h 135"/>
                <a:gd name="T4" fmla="*/ 2147483647 w 52"/>
                <a:gd name="T5" fmla="*/ 2147483647 h 135"/>
                <a:gd name="T6" fmla="*/ 2147483647 w 52"/>
                <a:gd name="T7" fmla="*/ 2147483647 h 135"/>
                <a:gd name="T8" fmla="*/ 2147483647 w 52"/>
                <a:gd name="T9" fmla="*/ 2147483647 h 135"/>
                <a:gd name="T10" fmla="*/ 2147483647 w 52"/>
                <a:gd name="T11" fmla="*/ 2147483647 h 135"/>
                <a:gd name="T12" fmla="*/ 2147483647 w 52"/>
                <a:gd name="T13" fmla="*/ 2147483647 h 135"/>
                <a:gd name="T14" fmla="*/ 2147483647 w 52"/>
                <a:gd name="T15" fmla="*/ 214748364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6488"/>
            </a:xfrm>
            <a:custGeom>
              <a:avLst/>
              <a:gdLst>
                <a:gd name="T0" fmla="*/ 2147483647 w 103"/>
                <a:gd name="T1" fmla="*/ 2147483647 h 920"/>
                <a:gd name="T2" fmla="*/ 2147483647 w 103"/>
                <a:gd name="T3" fmla="*/ 2147483647 h 920"/>
                <a:gd name="T4" fmla="*/ 2147483647 w 103"/>
                <a:gd name="T5" fmla="*/ 2147483647 h 920"/>
                <a:gd name="T6" fmla="*/ 2147483647 w 103"/>
                <a:gd name="T7" fmla="*/ 2147483647 h 920"/>
                <a:gd name="T8" fmla="*/ 2147483647 w 103"/>
                <a:gd name="T9" fmla="*/ 2147483647 h 920"/>
                <a:gd name="T10" fmla="*/ 2147483647 w 103"/>
                <a:gd name="T11" fmla="*/ 2147483647 h 920"/>
                <a:gd name="T12" fmla="*/ 2147483647 w 103"/>
                <a:gd name="T13" fmla="*/ 2147483647 h 920"/>
                <a:gd name="T14" fmla="*/ 2147483647 w 103"/>
                <a:gd name="T15" fmla="*/ 2147483647 h 920"/>
                <a:gd name="T16" fmla="*/ 2147483647 w 103"/>
                <a:gd name="T17" fmla="*/ 2147483647 h 920"/>
                <a:gd name="T18" fmla="*/ 2147483647 w 103"/>
                <a:gd name="T19" fmla="*/ 2147483647 h 920"/>
                <a:gd name="T20" fmla="*/ 2147483647 w 103"/>
                <a:gd name="T21" fmla="*/ 2147483647 h 920"/>
                <a:gd name="T22" fmla="*/ 2147483647 w 103"/>
                <a:gd name="T23" fmla="*/ 0 h 920"/>
                <a:gd name="T24" fmla="*/ 0 w 103"/>
                <a:gd name="T25" fmla="*/ 0 h 920"/>
                <a:gd name="T26" fmla="*/ 2147483647 w 103"/>
                <a:gd name="T27" fmla="*/ 2147483647 h 920"/>
                <a:gd name="T28" fmla="*/ 2147483647 w 103"/>
                <a:gd name="T29" fmla="*/ 2147483647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5" name="Freeform 28"/>
            <p:cNvSpPr>
              <a:spLocks/>
            </p:cNvSpPr>
            <p:nvPr/>
          </p:nvSpPr>
          <p:spPr bwMode="auto">
            <a:xfrm>
              <a:off x="7061201" y="3771900"/>
              <a:ext cx="350838" cy="1309688"/>
            </a:xfrm>
            <a:custGeom>
              <a:avLst/>
              <a:gdLst>
                <a:gd name="T0" fmla="*/ 2147483647 w 88"/>
                <a:gd name="T1" fmla="*/ 2147483647 h 330"/>
                <a:gd name="T2" fmla="*/ 2147483647 w 88"/>
                <a:gd name="T3" fmla="*/ 2147483647 h 330"/>
                <a:gd name="T4" fmla="*/ 2147483647 w 88"/>
                <a:gd name="T5" fmla="*/ 2147483647 h 330"/>
                <a:gd name="T6" fmla="*/ 2147483647 w 88"/>
                <a:gd name="T7" fmla="*/ 2147483647 h 330"/>
                <a:gd name="T8" fmla="*/ 2147483647 w 88"/>
                <a:gd name="T9" fmla="*/ 2147483647 h 330"/>
                <a:gd name="T10" fmla="*/ 0 w 88"/>
                <a:gd name="T11" fmla="*/ 0 h 330"/>
                <a:gd name="T12" fmla="*/ 2147483647 w 88"/>
                <a:gd name="T13" fmla="*/ 2147483647 h 330"/>
                <a:gd name="T14" fmla="*/ 2147483647 w 88"/>
                <a:gd name="T15" fmla="*/ 2147483647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6" name="Freeform 29"/>
            <p:cNvSpPr>
              <a:spLocks/>
            </p:cNvSpPr>
            <p:nvPr/>
          </p:nvSpPr>
          <p:spPr bwMode="auto">
            <a:xfrm>
              <a:off x="7439026" y="5053013"/>
              <a:ext cx="357188" cy="820738"/>
            </a:xfrm>
            <a:custGeom>
              <a:avLst/>
              <a:gdLst>
                <a:gd name="T0" fmla="*/ 2147483647 w 90"/>
                <a:gd name="T1" fmla="*/ 2147483647 h 207"/>
                <a:gd name="T2" fmla="*/ 0 w 90"/>
                <a:gd name="T3" fmla="*/ 0 h 207"/>
                <a:gd name="T4" fmla="*/ 2147483647 w 90"/>
                <a:gd name="T5" fmla="*/ 2147483647 h 207"/>
                <a:gd name="T6" fmla="*/ 2147483647 w 90"/>
                <a:gd name="T7" fmla="*/ 2147483647 h 207"/>
                <a:gd name="T8" fmla="*/ 2147483647 w 90"/>
                <a:gd name="T9" fmla="*/ 2147483647 h 207"/>
                <a:gd name="T10" fmla="*/ 2147483647 w 90"/>
                <a:gd name="T11" fmla="*/ 2147483647 h 207"/>
                <a:gd name="T12" fmla="*/ 2147483647 w 90"/>
                <a:gd name="T13" fmla="*/ 2147483647 h 207"/>
                <a:gd name="T14" fmla="*/ 2147483647 w 90"/>
                <a:gd name="T15" fmla="*/ 2147483647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7" name="Freeform 30"/>
            <p:cNvSpPr>
              <a:spLocks/>
            </p:cNvSpPr>
            <p:nvPr/>
          </p:nvSpPr>
          <p:spPr bwMode="auto">
            <a:xfrm>
              <a:off x="7037388" y="3811588"/>
              <a:ext cx="457200" cy="1852613"/>
            </a:xfrm>
            <a:custGeom>
              <a:avLst/>
              <a:gdLst>
                <a:gd name="T0" fmla="*/ 2147483647 w 115"/>
                <a:gd name="T1" fmla="*/ 2147483647 h 467"/>
                <a:gd name="T2" fmla="*/ 2147483647 w 115"/>
                <a:gd name="T3" fmla="*/ 2147483647 h 467"/>
                <a:gd name="T4" fmla="*/ 2147483647 w 115"/>
                <a:gd name="T5" fmla="*/ 2147483647 h 467"/>
                <a:gd name="T6" fmla="*/ 2147483647 w 115"/>
                <a:gd name="T7" fmla="*/ 2147483647 h 467"/>
                <a:gd name="T8" fmla="*/ 0 w 115"/>
                <a:gd name="T9" fmla="*/ 0 h 467"/>
                <a:gd name="T10" fmla="*/ 2147483647 w 115"/>
                <a:gd name="T11" fmla="*/ 2147483647 h 467"/>
                <a:gd name="T12" fmla="*/ 2147483647 w 115"/>
                <a:gd name="T13" fmla="*/ 2147483647 h 467"/>
                <a:gd name="T14" fmla="*/ 2147483647 w 115"/>
                <a:gd name="T15" fmla="*/ 2147483647 h 467"/>
                <a:gd name="T16" fmla="*/ 2147483647 w 115"/>
                <a:gd name="T17" fmla="*/ 2147483647 h 467"/>
                <a:gd name="T18" fmla="*/ 2147483647 w 115"/>
                <a:gd name="T19" fmla="*/ 2147483647 h 467"/>
                <a:gd name="T20" fmla="*/ 2147483647 w 115"/>
                <a:gd name="T21" fmla="*/ 2147483647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8" name="Freeform 31"/>
            <p:cNvSpPr>
              <a:spLocks/>
            </p:cNvSpPr>
            <p:nvPr/>
          </p:nvSpPr>
          <p:spPr bwMode="auto">
            <a:xfrm>
              <a:off x="6992938" y="1263650"/>
              <a:ext cx="144463" cy="2508250"/>
            </a:xfrm>
            <a:custGeom>
              <a:avLst/>
              <a:gdLst>
                <a:gd name="T0" fmla="*/ 2147483647 w 36"/>
                <a:gd name="T1" fmla="*/ 2147483647 h 633"/>
                <a:gd name="T2" fmla="*/ 2147483647 w 36"/>
                <a:gd name="T3" fmla="*/ 2147483647 h 633"/>
                <a:gd name="T4" fmla="*/ 2147483647 w 36"/>
                <a:gd name="T5" fmla="*/ 2147483647 h 633"/>
                <a:gd name="T6" fmla="*/ 2147483647 w 36"/>
                <a:gd name="T7" fmla="*/ 2147483647 h 633"/>
                <a:gd name="T8" fmla="*/ 2147483647 w 36"/>
                <a:gd name="T9" fmla="*/ 2147483647 h 633"/>
                <a:gd name="T10" fmla="*/ 2147483647 w 36"/>
                <a:gd name="T11" fmla="*/ 0 h 633"/>
                <a:gd name="T12" fmla="*/ 2147483647 w 36"/>
                <a:gd name="T13" fmla="*/ 0 h 633"/>
                <a:gd name="T14" fmla="*/ 2147483647 w 36"/>
                <a:gd name="T15" fmla="*/ 2147483647 h 633"/>
                <a:gd name="T16" fmla="*/ 2147483647 w 36"/>
                <a:gd name="T17" fmla="*/ 2147483647 h 633"/>
                <a:gd name="T18" fmla="*/ 2147483647 w 36"/>
                <a:gd name="T19" fmla="*/ 2147483647 h 633"/>
                <a:gd name="T20" fmla="*/ 2147483647 w 36"/>
                <a:gd name="T21" fmla="*/ 2147483647 h 633"/>
                <a:gd name="T22" fmla="*/ 2147483647 w 36"/>
                <a:gd name="T23" fmla="*/ 2147483647 h 633"/>
                <a:gd name="T24" fmla="*/ 2147483647 w 36"/>
                <a:gd name="T25" fmla="*/ 2147483647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39" name="Freeform 32"/>
            <p:cNvSpPr>
              <a:spLocks/>
            </p:cNvSpPr>
            <p:nvPr/>
          </p:nvSpPr>
          <p:spPr bwMode="auto">
            <a:xfrm>
              <a:off x="7526338" y="5640388"/>
              <a:ext cx="111125" cy="233363"/>
            </a:xfrm>
            <a:custGeom>
              <a:avLst/>
              <a:gdLst>
                <a:gd name="T0" fmla="*/ 2147483647 w 28"/>
                <a:gd name="T1" fmla="*/ 2147483647 h 59"/>
                <a:gd name="T2" fmla="*/ 2147483647 w 28"/>
                <a:gd name="T3" fmla="*/ 2147483647 h 59"/>
                <a:gd name="T4" fmla="*/ 0 w 28"/>
                <a:gd name="T5" fmla="*/ 0 h 59"/>
                <a:gd name="T6" fmla="*/ 2147483647 w 28"/>
                <a:gd name="T7" fmla="*/ 2147483647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0" name="Freeform 33"/>
            <p:cNvSpPr>
              <a:spLocks/>
            </p:cNvSpPr>
            <p:nvPr/>
          </p:nvSpPr>
          <p:spPr bwMode="auto">
            <a:xfrm>
              <a:off x="7021513" y="3598863"/>
              <a:ext cx="68263" cy="423863"/>
            </a:xfrm>
            <a:custGeom>
              <a:avLst/>
              <a:gdLst>
                <a:gd name="T0" fmla="*/ 2147483647 w 17"/>
                <a:gd name="T1" fmla="*/ 2147483647 h 107"/>
                <a:gd name="T2" fmla="*/ 2147483647 w 17"/>
                <a:gd name="T3" fmla="*/ 2147483647 h 107"/>
                <a:gd name="T4" fmla="*/ 2147483647 w 17"/>
                <a:gd name="T5" fmla="*/ 2147483647 h 107"/>
                <a:gd name="T6" fmla="*/ 2147483647 w 17"/>
                <a:gd name="T7" fmla="*/ 2147483647 h 107"/>
                <a:gd name="T8" fmla="*/ 0 w 17"/>
                <a:gd name="T9" fmla="*/ 0 h 107"/>
                <a:gd name="T10" fmla="*/ 0 w 17"/>
                <a:gd name="T11" fmla="*/ 2147483647 h 107"/>
                <a:gd name="T12" fmla="*/ 2147483647 w 17"/>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1" name="Freeform 34"/>
            <p:cNvSpPr>
              <a:spLocks/>
            </p:cNvSpPr>
            <p:nvPr/>
          </p:nvSpPr>
          <p:spPr bwMode="auto">
            <a:xfrm>
              <a:off x="7412038" y="2801938"/>
              <a:ext cx="1168400" cy="2251075"/>
            </a:xfrm>
            <a:custGeom>
              <a:avLst/>
              <a:gdLst>
                <a:gd name="T0" fmla="*/ 2147483647 w 294"/>
                <a:gd name="T1" fmla="*/ 2147483647 h 568"/>
                <a:gd name="T2" fmla="*/ 2147483647 w 294"/>
                <a:gd name="T3" fmla="*/ 2147483647 h 568"/>
                <a:gd name="T4" fmla="*/ 2147483647 w 294"/>
                <a:gd name="T5" fmla="*/ 2147483647 h 568"/>
                <a:gd name="T6" fmla="*/ 2147483647 w 294"/>
                <a:gd name="T7" fmla="*/ 2147483647 h 568"/>
                <a:gd name="T8" fmla="*/ 2147483647 w 294"/>
                <a:gd name="T9" fmla="*/ 2147483647 h 568"/>
                <a:gd name="T10" fmla="*/ 2147483647 w 294"/>
                <a:gd name="T11" fmla="*/ 2147483647 h 568"/>
                <a:gd name="T12" fmla="*/ 2147483647 w 294"/>
                <a:gd name="T13" fmla="*/ 0 h 568"/>
                <a:gd name="T14" fmla="*/ 2147483647 w 294"/>
                <a:gd name="T15" fmla="*/ 0 h 568"/>
                <a:gd name="T16" fmla="*/ 2147483647 w 294"/>
                <a:gd name="T17" fmla="*/ 2147483647 h 568"/>
                <a:gd name="T18" fmla="*/ 2147483647 w 294"/>
                <a:gd name="T19" fmla="*/ 2147483647 h 568"/>
                <a:gd name="T20" fmla="*/ 2147483647 w 294"/>
                <a:gd name="T21" fmla="*/ 2147483647 h 568"/>
                <a:gd name="T22" fmla="*/ 2147483647 w 294"/>
                <a:gd name="T23" fmla="*/ 2147483647 h 568"/>
                <a:gd name="T24" fmla="*/ 2147483647 w 294"/>
                <a:gd name="T25" fmla="*/ 2147483647 h 568"/>
                <a:gd name="T26" fmla="*/ 0 w 294"/>
                <a:gd name="T27" fmla="*/ 2147483647 h 568"/>
                <a:gd name="T28" fmla="*/ 2147483647 w 294"/>
                <a:gd name="T29" fmla="*/ 2147483647 h 568"/>
                <a:gd name="T30" fmla="*/ 2147483647 w 294"/>
                <a:gd name="T31" fmla="*/ 2147483647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2" name="Freeform 35"/>
            <p:cNvSpPr>
              <a:spLocks/>
            </p:cNvSpPr>
            <p:nvPr/>
          </p:nvSpPr>
          <p:spPr bwMode="auto">
            <a:xfrm>
              <a:off x="7494588" y="5664200"/>
              <a:ext cx="100013" cy="209550"/>
            </a:xfrm>
            <a:custGeom>
              <a:avLst/>
              <a:gdLst>
                <a:gd name="T0" fmla="*/ 0 w 25"/>
                <a:gd name="T1" fmla="*/ 0 h 53"/>
                <a:gd name="T2" fmla="*/ 2147483647 w 25"/>
                <a:gd name="T3" fmla="*/ 2147483647 h 53"/>
                <a:gd name="T4" fmla="*/ 2147483647 w 25"/>
                <a:gd name="T5" fmla="*/ 2147483647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3" name="Freeform 36"/>
            <p:cNvSpPr>
              <a:spLocks/>
            </p:cNvSpPr>
            <p:nvPr/>
          </p:nvSpPr>
          <p:spPr bwMode="auto">
            <a:xfrm>
              <a:off x="7412038" y="5081588"/>
              <a:ext cx="114300" cy="558800"/>
            </a:xfrm>
            <a:custGeom>
              <a:avLst/>
              <a:gdLst>
                <a:gd name="T0" fmla="*/ 0 w 29"/>
                <a:gd name="T1" fmla="*/ 0 h 141"/>
                <a:gd name="T2" fmla="*/ 2147483647 w 29"/>
                <a:gd name="T3" fmla="*/ 2147483647 h 141"/>
                <a:gd name="T4" fmla="*/ 2147483647 w 29"/>
                <a:gd name="T5" fmla="*/ 2147483647 h 141"/>
                <a:gd name="T6" fmla="*/ 2147483647 w 29"/>
                <a:gd name="T7" fmla="*/ 2147483647 h 141"/>
                <a:gd name="T8" fmla="*/ 2147483647 w 29"/>
                <a:gd name="T9" fmla="*/ 2147483647 h 141"/>
                <a:gd name="T10" fmla="*/ 2147483647 w 29"/>
                <a:gd name="T11" fmla="*/ 2147483647 h 141"/>
                <a:gd name="T12" fmla="*/ 2147483647 w 29"/>
                <a:gd name="T13" fmla="*/ 2147483647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4" name="Freeform 37"/>
            <p:cNvSpPr>
              <a:spLocks/>
            </p:cNvSpPr>
            <p:nvPr/>
          </p:nvSpPr>
          <p:spPr bwMode="auto">
            <a:xfrm>
              <a:off x="7412038" y="4978400"/>
              <a:ext cx="31750" cy="188913"/>
            </a:xfrm>
            <a:custGeom>
              <a:avLst/>
              <a:gdLst>
                <a:gd name="T0" fmla="*/ 0 w 8"/>
                <a:gd name="T1" fmla="*/ 2147483647 h 48"/>
                <a:gd name="T2" fmla="*/ 2147483647 w 8"/>
                <a:gd name="T3" fmla="*/ 2147483647 h 48"/>
                <a:gd name="T4" fmla="*/ 2147483647 w 8"/>
                <a:gd name="T5" fmla="*/ 2147483647 h 48"/>
                <a:gd name="T6" fmla="*/ 2147483647 w 8"/>
                <a:gd name="T7" fmla="*/ 2147483647 h 48"/>
                <a:gd name="T8" fmla="*/ 0 w 8"/>
                <a:gd name="T9" fmla="*/ 0 h 48"/>
                <a:gd name="T10" fmla="*/ 0 w 8"/>
                <a:gd name="T11" fmla="*/ 2147483647 h 48"/>
                <a:gd name="T12" fmla="*/ 0 w 8"/>
                <a:gd name="T13" fmla="*/ 2147483647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sp>
          <p:nvSpPr>
            <p:cNvPr id="1045" name="Freeform 38"/>
            <p:cNvSpPr>
              <a:spLocks/>
            </p:cNvSpPr>
            <p:nvPr/>
          </p:nvSpPr>
          <p:spPr bwMode="auto">
            <a:xfrm>
              <a:off x="7439026" y="5434013"/>
              <a:ext cx="174625" cy="439738"/>
            </a:xfrm>
            <a:custGeom>
              <a:avLst/>
              <a:gdLst>
                <a:gd name="T0" fmla="*/ 2147483647 w 44"/>
                <a:gd name="T1" fmla="*/ 2147483647 h 111"/>
                <a:gd name="T2" fmla="*/ 0 w 44"/>
                <a:gd name="T3" fmla="*/ 0 h 111"/>
                <a:gd name="T4" fmla="*/ 2147483647 w 44"/>
                <a:gd name="T5" fmla="*/ 2147483647 h 111"/>
                <a:gd name="T6" fmla="*/ 2147483647 w 44"/>
                <a:gd name="T7" fmla="*/ 2147483647 h 111"/>
                <a:gd name="T8" fmla="*/ 2147483647 w 44"/>
                <a:gd name="T9" fmla="*/ 2147483647 h 111"/>
                <a:gd name="T10" fmla="*/ 2147483647 w 44"/>
                <a:gd name="T11" fmla="*/ 2147483647 h 111"/>
                <a:gd name="T12" fmla="*/ 2147483647 w 44"/>
                <a:gd name="T13" fmla="*/ 2147483647 h 111"/>
                <a:gd name="T14" fmla="*/ 2147483647 w 44"/>
                <a:gd name="T15" fmla="*/ 2147483647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ru-RU" smtClean="0">
                <a:solidFill>
                  <a:prstClr val="black"/>
                </a:solidFill>
                <a:latin typeface="Arial" charset="0"/>
              </a:endParaRPr>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заголовка</a:t>
            </a:r>
            <a:endParaRPr lang="en-US" altLang="ru-RU" smtClean="0"/>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fld id="{82C31067-4086-48EE-8A12-62A818E37FAF}" type="datetimeFigureOut">
              <a:rPr lang="en-US">
                <a:solidFill>
                  <a:prstClr val="black">
                    <a:tint val="75000"/>
                  </a:prstClr>
                </a:solidFill>
              </a:rPr>
              <a:pPr eaLnBrk="0" fontAlgn="base" hangingPunct="0">
                <a:spcBef>
                  <a:spcPct val="0"/>
                </a:spcBef>
                <a:spcAft>
                  <a:spcPct val="0"/>
                </a:spcAft>
                <a:defRPr/>
              </a:pPr>
              <a:t>5/29/2025</a:t>
            </a:fld>
            <a:endParaRPr lang="en-US">
              <a:solidFill>
                <a:prstClr val="black">
                  <a:tint val="75000"/>
                </a:prstClr>
              </a:solidFill>
            </a:endParaRPr>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FEFFFF"/>
                </a:solidFill>
              </a:defRPr>
            </a:lvl1pPr>
          </a:lstStyle>
          <a:p>
            <a:pPr eaLnBrk="0" fontAlgn="base" hangingPunct="0">
              <a:spcBef>
                <a:spcPct val="0"/>
              </a:spcBef>
              <a:spcAft>
                <a:spcPct val="0"/>
              </a:spcAft>
              <a:defRPr/>
            </a:pPr>
            <a:fld id="{53B762FA-84CE-4766-BB8C-911FC9DAB6AD}" type="slidenum">
              <a:rPr lang="en-US" altLang="ru-RU">
                <a:latin typeface="Arial" charset="0"/>
              </a:rPr>
              <a:pPr eaLnBrk="0" fontAlgn="base" hangingPunct="0">
                <a:spcBef>
                  <a:spcPct val="0"/>
                </a:spcBef>
                <a:spcAft>
                  <a:spcPct val="0"/>
                </a:spcAft>
                <a:defRPr/>
              </a:pPr>
              <a:t>‹#›</a:t>
            </a:fld>
            <a:endParaRPr lang="en-US" altLang="ru-RU">
              <a:latin typeface="Arial" charset="0"/>
            </a:endParaRPr>
          </a:p>
        </p:txBody>
      </p:sp>
    </p:spTree>
    <p:extLst>
      <p:ext uri="{BB962C8B-B14F-4D97-AF65-F5344CB8AC3E}">
        <p14:creationId xmlns:p14="http://schemas.microsoft.com/office/powerpoint/2010/main" val="247474336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51520" y="2420888"/>
            <a:ext cx="8210415" cy="1243012"/>
          </a:xfrm>
        </p:spPr>
        <p:txBody>
          <a:bodyPr rtlCol="0">
            <a:normAutofit fontScale="92500" lnSpcReduction="20000"/>
          </a:bodyPr>
          <a:lstStyle/>
          <a:p>
            <a:pPr marL="1371600" lvl="3" indent="0" algn="ctr" eaLnBrk="1" fontAlgn="auto" hangingPunct="1">
              <a:spcBef>
                <a:spcPts val="370"/>
              </a:spcBef>
              <a:spcAft>
                <a:spcPts val="0"/>
              </a:spcAft>
              <a:buClr>
                <a:schemeClr val="accent3"/>
              </a:buClr>
              <a:buFont typeface="Wingdings 3" pitchFamily="18" charset="2"/>
              <a:buNone/>
              <a:defRPr/>
            </a:pPr>
            <a:r>
              <a:rPr lang="ru-RU" sz="4800" b="1" dirty="0" smtClean="0">
                <a:solidFill>
                  <a:schemeClr val="tx1">
                    <a:lumMod val="85000"/>
                    <a:lumOff val="15000"/>
                  </a:schemeClr>
                </a:solidFill>
                <a:latin typeface="Times New Roman" pitchFamily="18" charset="0"/>
                <a:cs typeface="Times New Roman" pitchFamily="18" charset="0"/>
              </a:rPr>
              <a:t>«Люблю тебя мой край родной»</a:t>
            </a:r>
            <a:endParaRPr lang="ru-RU" sz="4800" dirty="0">
              <a:solidFill>
                <a:schemeClr val="tx1">
                  <a:lumMod val="85000"/>
                  <a:lumOff val="15000"/>
                </a:schemeClr>
              </a:solidFill>
              <a:latin typeface="Times New Roman" pitchFamily="18" charset="0"/>
              <a:cs typeface="Times New Roman" pitchFamily="18" charset="0"/>
            </a:endParaRPr>
          </a:p>
        </p:txBody>
      </p:sp>
      <p:sp>
        <p:nvSpPr>
          <p:cNvPr id="4" name="Rectangle 3"/>
          <p:cNvSpPr txBox="1">
            <a:spLocks noChangeArrowheads="1"/>
          </p:cNvSpPr>
          <p:nvPr/>
        </p:nvSpPr>
        <p:spPr bwMode="auto">
          <a:xfrm>
            <a:off x="609600" y="3276600"/>
            <a:ext cx="8305800" cy="3292475"/>
          </a:xfrm>
          <a:prstGeom prst="rect">
            <a:avLst/>
          </a:prstGeom>
          <a:noFill/>
          <a:ln w="9525">
            <a:noFill/>
            <a:miter lim="800000"/>
            <a:headEnd/>
            <a:tailEnd/>
          </a:ln>
        </p:spPr>
        <p:txBody>
          <a:bodyPr>
            <a:normAutofit/>
          </a:bodyPr>
          <a:lstStyle/>
          <a:p>
            <a:pPr marL="342900" indent="-342900" defTabSz="457200">
              <a:spcBef>
                <a:spcPts val="1000"/>
              </a:spcBef>
              <a:buClr>
                <a:srgbClr val="D34817"/>
              </a:buClr>
              <a:buFont typeface="Arial"/>
              <a:buChar char="•"/>
              <a:defRPr/>
            </a:pPr>
            <a:endParaRPr lang="ru-RU" altLang="ru-RU" sz="5500" b="1" dirty="0" smtClean="0">
              <a:solidFill>
                <a:prstClr val="black">
                  <a:lumMod val="85000"/>
                  <a:lumOff val="15000"/>
                </a:prstClr>
              </a:solidFill>
              <a:latin typeface="Times New Roman" panose="02020603050405020304" pitchFamily="18" charset="0"/>
              <a:cs typeface="Times New Roman" panose="02020603050405020304" pitchFamily="18" charset="0"/>
            </a:endParaRPr>
          </a:p>
          <a:p>
            <a:pPr marL="342900" indent="-342900" defTabSz="457200">
              <a:spcBef>
                <a:spcPts val="1000"/>
              </a:spcBef>
              <a:buClr>
                <a:srgbClr val="D34817"/>
              </a:buClr>
              <a:buFont typeface="Arial"/>
              <a:buChar char="•"/>
              <a:defRPr/>
            </a:pPr>
            <a:endParaRPr lang="ru-RU" altLang="ru-RU" sz="5500" b="1" dirty="0">
              <a:solidFill>
                <a:prstClr val="black">
                  <a:lumMod val="85000"/>
                  <a:lumOff val="15000"/>
                </a:prstClr>
              </a:solidFill>
              <a:latin typeface="Times New Roman" panose="02020603050405020304" pitchFamily="18" charset="0"/>
              <a:cs typeface="Times New Roman" panose="02020603050405020304" pitchFamily="18" charset="0"/>
            </a:endParaRPr>
          </a:p>
          <a:p>
            <a:pPr marL="342900" indent="-342900" algn="r" defTabSz="457200">
              <a:spcBef>
                <a:spcPts val="1000"/>
              </a:spcBef>
              <a:buClr>
                <a:srgbClr val="D34817"/>
              </a:buClr>
              <a:defRPr/>
            </a:pPr>
            <a:r>
              <a:rPr lang="ru-RU" altLang="ru-RU" sz="1900" b="1" dirty="0">
                <a:latin typeface="Times New Roman" panose="02020603050405020304" pitchFamily="18" charset="0"/>
                <a:cs typeface="Times New Roman" panose="02020603050405020304" pitchFamily="18" charset="0"/>
              </a:rPr>
              <a:t>Проект разработан</a:t>
            </a:r>
            <a:r>
              <a:rPr lang="ru-RU" altLang="ru-RU" sz="1900" dirty="0">
                <a:latin typeface="Times New Roman" panose="02020603050405020304" pitchFamily="18" charset="0"/>
                <a:cs typeface="Times New Roman" panose="02020603050405020304" pitchFamily="18" charset="0"/>
              </a:rPr>
              <a:t> учащимися </a:t>
            </a:r>
            <a:r>
              <a:rPr lang="ru-RU" altLang="ru-RU" sz="1900" dirty="0">
                <a:latin typeface="Times New Roman" panose="02020603050405020304" pitchFamily="18" charset="0"/>
                <a:cs typeface="Times New Roman" panose="02020603050405020304" pitchFamily="18" charset="0"/>
              </a:rPr>
              <a:t>3</a:t>
            </a:r>
            <a:r>
              <a:rPr lang="ru-RU" altLang="ru-RU" sz="1900" dirty="0" smtClean="0">
                <a:latin typeface="Times New Roman" panose="02020603050405020304" pitchFamily="18" charset="0"/>
                <a:cs typeface="Times New Roman" panose="02020603050405020304" pitchFamily="18" charset="0"/>
              </a:rPr>
              <a:t> </a:t>
            </a:r>
            <a:r>
              <a:rPr lang="ru-RU" altLang="ru-RU" sz="1900" dirty="0" smtClean="0">
                <a:latin typeface="Times New Roman" panose="02020603050405020304" pitchFamily="18" charset="0"/>
                <a:cs typeface="Times New Roman" panose="02020603050405020304" pitchFamily="18" charset="0"/>
              </a:rPr>
              <a:t>В класса </a:t>
            </a:r>
            <a:endParaRPr lang="ru-RU" altLang="ru-RU" sz="1900" dirty="0">
              <a:latin typeface="Times New Roman" panose="02020603050405020304" pitchFamily="18" charset="0"/>
              <a:cs typeface="Times New Roman" panose="02020603050405020304" pitchFamily="18" charset="0"/>
            </a:endParaRPr>
          </a:p>
          <a:p>
            <a:pPr marL="342900" indent="-342900" algn="r" defTabSz="457200">
              <a:spcBef>
                <a:spcPts val="1000"/>
              </a:spcBef>
              <a:buClr>
                <a:srgbClr val="D34817"/>
              </a:buClr>
              <a:defRPr/>
            </a:pPr>
            <a:r>
              <a:rPr lang="ru-RU" altLang="ru-RU" b="1" dirty="0" smtClean="0">
                <a:latin typeface="Times New Roman" panose="02020603050405020304" pitchFamily="18" charset="0"/>
                <a:cs typeface="Times New Roman" panose="02020603050405020304" pitchFamily="18" charset="0"/>
              </a:rPr>
              <a:t>Руководитель </a:t>
            </a:r>
            <a:r>
              <a:rPr lang="ru-RU" altLang="ru-RU" b="1" dirty="0">
                <a:latin typeface="Times New Roman" panose="02020603050405020304" pitchFamily="18" charset="0"/>
                <a:cs typeface="Times New Roman" panose="02020603050405020304" pitchFamily="18" charset="0"/>
              </a:rPr>
              <a:t>проекта:</a:t>
            </a:r>
            <a:r>
              <a:rPr lang="ru-RU" altLang="ru-RU" dirty="0">
                <a:latin typeface="Times New Roman" panose="02020603050405020304" pitchFamily="18" charset="0"/>
                <a:cs typeface="Times New Roman" panose="02020603050405020304" pitchFamily="18" charset="0"/>
              </a:rPr>
              <a:t>  </a:t>
            </a:r>
            <a:r>
              <a:rPr lang="ru-RU" altLang="ru-RU" dirty="0" smtClean="0">
                <a:latin typeface="Times New Roman" panose="02020603050405020304" pitchFamily="18" charset="0"/>
                <a:cs typeface="Times New Roman" panose="02020603050405020304" pitchFamily="18" charset="0"/>
              </a:rPr>
              <a:t>учитель </a:t>
            </a:r>
            <a:r>
              <a:rPr lang="ru-RU" altLang="ru-RU" dirty="0">
                <a:latin typeface="Times New Roman" panose="02020603050405020304" pitchFamily="18" charset="0"/>
                <a:cs typeface="Times New Roman" panose="02020603050405020304" pitchFamily="18" charset="0"/>
              </a:rPr>
              <a:t>начальных классов</a:t>
            </a:r>
          </a:p>
          <a:p>
            <a:pPr marL="342900" indent="-342900" algn="r" defTabSz="457200">
              <a:spcBef>
                <a:spcPts val="1000"/>
              </a:spcBef>
              <a:buClr>
                <a:srgbClr val="D34817"/>
              </a:buClr>
              <a:defRPr/>
            </a:pPr>
            <a:r>
              <a:rPr lang="ru-RU" dirty="0" smtClean="0">
                <a:latin typeface="Times New Roman" panose="02020603050405020304" pitchFamily="18" charset="0"/>
                <a:cs typeface="Times New Roman" panose="02020603050405020304" pitchFamily="18" charset="0"/>
              </a:rPr>
              <a:t>Ерина </a:t>
            </a:r>
            <a:r>
              <a:rPr lang="ru-RU" dirty="0">
                <a:latin typeface="Times New Roman" panose="02020603050405020304" pitchFamily="18" charset="0"/>
                <a:cs typeface="Times New Roman" panose="02020603050405020304" pitchFamily="18" charset="0"/>
              </a:rPr>
              <a:t>Ирина Николаевна</a:t>
            </a:r>
          </a:p>
          <a:p>
            <a:pPr marL="342900" indent="-342900" defTabSz="457200">
              <a:lnSpc>
                <a:spcPct val="90000"/>
              </a:lnSpc>
              <a:spcBef>
                <a:spcPts val="1000"/>
              </a:spcBef>
              <a:buClr>
                <a:srgbClr val="D34817"/>
              </a:buClr>
              <a:buFont typeface="Arial"/>
              <a:buChar char="•"/>
              <a:defRPr/>
            </a:pPr>
            <a:endParaRPr lang="ru-RU" altLang="ru-RU" dirty="0">
              <a:solidFill>
                <a:prstClr val="black">
                  <a:lumMod val="85000"/>
                  <a:lumOff val="15000"/>
                </a:prstClr>
              </a:solidFill>
            </a:endParaRPr>
          </a:p>
        </p:txBody>
      </p:sp>
      <p:sp>
        <p:nvSpPr>
          <p:cNvPr id="3" name="TextBox 2"/>
          <p:cNvSpPr txBox="1"/>
          <p:nvPr/>
        </p:nvSpPr>
        <p:spPr>
          <a:xfrm>
            <a:off x="1063824" y="404664"/>
            <a:ext cx="6835654" cy="1477328"/>
          </a:xfrm>
          <a:prstGeom prst="rect">
            <a:avLst/>
          </a:prstGeom>
          <a:noFill/>
        </p:spPr>
        <p:txBody>
          <a:bodyPr wrap="none" rtlCol="0">
            <a:spAutoFit/>
          </a:bodyPr>
          <a:lstStyle/>
          <a:p>
            <a:pPr marR="89535" algn="ctr">
              <a:spcAft>
                <a:spcPts val="0"/>
              </a:spcAft>
            </a:pPr>
            <a:r>
              <a:rPr lang="ru-RU" b="1" dirty="0">
                <a:latin typeface="Times New Roman"/>
                <a:ea typeface="Times New Roman"/>
              </a:rPr>
              <a:t> Муниципальное общеобразовательное учреждение</a:t>
            </a:r>
            <a:endParaRPr lang="ru-RU" sz="1600" dirty="0">
              <a:latin typeface="Times New Roman"/>
              <a:ea typeface="Times New Roman"/>
            </a:endParaRPr>
          </a:p>
          <a:p>
            <a:pPr marR="89535" algn="ctr">
              <a:spcAft>
                <a:spcPts val="0"/>
              </a:spcAft>
            </a:pPr>
            <a:r>
              <a:rPr lang="ru-RU" b="1" dirty="0">
                <a:latin typeface="Times New Roman"/>
                <a:ea typeface="Times New Roman"/>
              </a:rPr>
              <a:t>  «Средняя общеобразовательная школа № 14 города Пугачёва</a:t>
            </a:r>
            <a:endParaRPr lang="ru-RU" sz="1600" dirty="0">
              <a:latin typeface="Times New Roman"/>
              <a:ea typeface="Times New Roman"/>
            </a:endParaRPr>
          </a:p>
          <a:p>
            <a:pPr algn="ctr">
              <a:spcAft>
                <a:spcPts val="0"/>
              </a:spcAft>
            </a:pPr>
            <a:r>
              <a:rPr lang="ru-RU" b="1" dirty="0">
                <a:latin typeface="Times New Roman"/>
                <a:ea typeface="Times New Roman"/>
              </a:rPr>
              <a:t>                  Саратовской области имени </a:t>
            </a:r>
            <a:r>
              <a:rPr lang="ru-RU" b="1" dirty="0" err="1">
                <a:latin typeface="Times New Roman"/>
                <a:ea typeface="Times New Roman"/>
              </a:rPr>
              <a:t>П.А.Столыпина</a:t>
            </a:r>
            <a:r>
              <a:rPr lang="ru-RU" b="1" dirty="0">
                <a:latin typeface="Times New Roman"/>
                <a:ea typeface="Times New Roman"/>
              </a:rPr>
              <a:t>»</a:t>
            </a:r>
            <a:endParaRPr lang="ru-RU" sz="1600" dirty="0">
              <a:latin typeface="Times New Roman"/>
              <a:ea typeface="Times New Roman"/>
            </a:endParaRPr>
          </a:p>
          <a:p>
            <a:pPr algn="ctr">
              <a:spcAft>
                <a:spcPts val="0"/>
              </a:spcAft>
            </a:pPr>
            <a:r>
              <a:rPr lang="ru-RU" b="1" dirty="0">
                <a:latin typeface="Times New Roman"/>
                <a:ea typeface="Times New Roman"/>
              </a:rPr>
              <a:t> </a:t>
            </a:r>
            <a:endParaRPr lang="ru-RU" sz="1600" dirty="0">
              <a:latin typeface="Times New Roman"/>
              <a:ea typeface="Times New Roman"/>
            </a:endParaRPr>
          </a:p>
          <a:p>
            <a:pPr>
              <a:spcAft>
                <a:spcPts val="0"/>
              </a:spcAft>
            </a:pPr>
            <a:r>
              <a:rPr lang="ru-RU" b="1" dirty="0">
                <a:latin typeface="Times New Roman"/>
                <a:ea typeface="Times New Roman"/>
              </a:rPr>
              <a:t> </a:t>
            </a:r>
            <a:endParaRPr lang="ru-RU" dirty="0"/>
          </a:p>
        </p:txBody>
      </p:sp>
    </p:spTree>
    <p:extLst>
      <p:ext uri="{BB962C8B-B14F-4D97-AF65-F5344CB8AC3E}">
        <p14:creationId xmlns:p14="http://schemas.microsoft.com/office/powerpoint/2010/main" val="449710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17090"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6054"/>
          <a:stretch/>
        </p:blipFill>
        <p:spPr bwMode="auto">
          <a:xfrm>
            <a:off x="1403648" y="116632"/>
            <a:ext cx="6768752" cy="656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7456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18114"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5750"/>
          <a:stretch/>
        </p:blipFill>
        <p:spPr bwMode="auto">
          <a:xfrm>
            <a:off x="827584" y="188639"/>
            <a:ext cx="7488832" cy="66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499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Объект 3"/>
          <p:cNvSpPr>
            <a:spLocks noGrp="1"/>
          </p:cNvSpPr>
          <p:nvPr>
            <p:ph sz="quarter" idx="1"/>
          </p:nvPr>
        </p:nvSpPr>
        <p:spPr/>
        <p:txBody>
          <a:bodyPr/>
          <a:lstStyle/>
          <a:p>
            <a:endParaRPr lang="ru-RU" dirty="0"/>
          </a:p>
        </p:txBody>
      </p:sp>
      <p:pic>
        <p:nvPicPr>
          <p:cNvPr id="2191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568"/>
          <a:stretch/>
        </p:blipFill>
        <p:spPr bwMode="auto">
          <a:xfrm>
            <a:off x="1187624" y="108818"/>
            <a:ext cx="7056784" cy="659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41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0162"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6080"/>
          <a:stretch/>
        </p:blipFill>
        <p:spPr bwMode="auto">
          <a:xfrm>
            <a:off x="755576" y="188640"/>
            <a:ext cx="7560840" cy="6504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487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1186"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6508"/>
          <a:stretch/>
        </p:blipFill>
        <p:spPr bwMode="auto">
          <a:xfrm>
            <a:off x="1043608" y="188640"/>
            <a:ext cx="6912768" cy="645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223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2210"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5600" b="54515"/>
          <a:stretch/>
        </p:blipFill>
        <p:spPr bwMode="auto">
          <a:xfrm>
            <a:off x="539552" y="188640"/>
            <a:ext cx="8136904" cy="300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212976"/>
            <a:ext cx="6192688" cy="332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505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3234"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5827" b="53331"/>
          <a:stretch/>
        </p:blipFill>
        <p:spPr bwMode="auto">
          <a:xfrm>
            <a:off x="755576" y="-6215"/>
            <a:ext cx="7776864" cy="305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549" y="3068960"/>
            <a:ext cx="5472608" cy="362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072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4258"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6054"/>
          <a:stretch/>
        </p:blipFill>
        <p:spPr bwMode="auto">
          <a:xfrm>
            <a:off x="467544" y="188640"/>
            <a:ext cx="8208912" cy="641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572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5282"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5600"/>
          <a:stretch/>
        </p:blipFill>
        <p:spPr bwMode="auto">
          <a:xfrm>
            <a:off x="683568" y="188640"/>
            <a:ext cx="7920880" cy="645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186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6306"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6054"/>
          <a:stretch/>
        </p:blipFill>
        <p:spPr bwMode="auto">
          <a:xfrm>
            <a:off x="539552" y="188640"/>
            <a:ext cx="7992888" cy="6491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57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19200" y="609600"/>
            <a:ext cx="6799263" cy="838200"/>
          </a:xfrm>
        </p:spPr>
        <p:txBody>
          <a:bodyPr rtlCol="0">
            <a:normAutofit fontScale="90000"/>
          </a:bodyPr>
          <a:lstStyle/>
          <a:p>
            <a:pPr algn="ctr" eaLnBrk="1" fontAlgn="auto" hangingPunct="1">
              <a:spcAft>
                <a:spcPts val="0"/>
              </a:spcAft>
              <a:defRPr/>
            </a:pPr>
            <a:r>
              <a:rPr lang="ru-RU" altLang="ru-RU" b="1" dirty="0" smtClean="0">
                <a:solidFill>
                  <a:schemeClr val="tx1">
                    <a:lumMod val="85000"/>
                    <a:lumOff val="15000"/>
                  </a:schemeClr>
                </a:solidFill>
                <a:latin typeface="Times New Roman" panose="02020603050405020304" pitchFamily="18" charset="0"/>
                <a:cs typeface="Times New Roman" panose="02020603050405020304" pitchFamily="18" charset="0"/>
              </a:rPr>
              <a:t>Методический паспорт  проекта</a:t>
            </a:r>
          </a:p>
        </p:txBody>
      </p:sp>
      <p:sp>
        <p:nvSpPr>
          <p:cNvPr id="50179" name="Rectangle 3"/>
          <p:cNvSpPr>
            <a:spLocks noGrp="1" noChangeArrowheads="1"/>
          </p:cNvSpPr>
          <p:nvPr>
            <p:ph idx="1"/>
          </p:nvPr>
        </p:nvSpPr>
        <p:spPr>
          <a:xfrm>
            <a:off x="304800" y="1447800"/>
            <a:ext cx="8659688" cy="3444875"/>
          </a:xfrm>
        </p:spPr>
        <p:txBody>
          <a:bodyPr rtlCol="0">
            <a:noAutofit/>
          </a:bodyPr>
          <a:lstStyle/>
          <a:p>
            <a:pPr eaLnBrk="1" fontAlgn="auto" hangingPunct="1">
              <a:spcAft>
                <a:spcPts val="0"/>
              </a:spcAft>
              <a:buFont typeface="Arial"/>
              <a:buChar char="•"/>
              <a:defRPr/>
            </a:pPr>
            <a:r>
              <a:rPr lang="ru-RU" altLang="ru-RU" sz="2400" b="1" dirty="0" smtClean="0">
                <a:solidFill>
                  <a:schemeClr val="tx1">
                    <a:lumMod val="85000"/>
                    <a:lumOff val="15000"/>
                  </a:schemeClr>
                </a:solidFill>
                <a:latin typeface="Times New Roman" panose="02020603050405020304" pitchFamily="18" charset="0"/>
                <a:cs typeface="Times New Roman" panose="02020603050405020304" pitchFamily="18" charset="0"/>
              </a:rPr>
              <a:t>Руководители проекта:</a:t>
            </a:r>
            <a:r>
              <a:rPr lang="ru-RU" altLang="ru-RU" sz="2400" dirty="0" smtClean="0">
                <a:solidFill>
                  <a:schemeClr val="tx1">
                    <a:lumMod val="85000"/>
                    <a:lumOff val="15000"/>
                  </a:schemeClr>
                </a:solidFill>
                <a:latin typeface="Times New Roman" panose="02020603050405020304" pitchFamily="18" charset="0"/>
                <a:cs typeface="Times New Roman" panose="02020603050405020304" pitchFamily="18" charset="0"/>
              </a:rPr>
              <a:t>  учителя начальных классов </a:t>
            </a:r>
          </a:p>
          <a:p>
            <a:pPr marL="0" indent="0" eaLnBrk="1" fontAlgn="auto" hangingPunct="1">
              <a:spcAft>
                <a:spcPts val="0"/>
              </a:spcAft>
              <a:buNone/>
              <a:defRPr/>
            </a:pPr>
            <a:r>
              <a:rPr lang="ru-RU" sz="2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ru-RU" sz="2400" dirty="0" smtClean="0">
                <a:solidFill>
                  <a:schemeClr val="tx1">
                    <a:lumMod val="85000"/>
                    <a:lumOff val="15000"/>
                  </a:schemeClr>
                </a:solidFill>
                <a:latin typeface="Times New Roman" panose="02020603050405020304" pitchFamily="18" charset="0"/>
                <a:cs typeface="Times New Roman" panose="02020603050405020304" pitchFamily="18" charset="0"/>
              </a:rPr>
              <a:t>                                                 Ерина Ирина Николаевна </a:t>
            </a:r>
          </a:p>
          <a:p>
            <a:pPr eaLnBrk="1" fontAlgn="auto" hangingPunct="1">
              <a:spcAft>
                <a:spcPts val="0"/>
              </a:spcAft>
              <a:buFont typeface="Arial"/>
              <a:buChar char="•"/>
              <a:defRPr/>
            </a:pPr>
            <a:r>
              <a:rPr lang="ru-RU" altLang="ru-RU" sz="2400" b="1" dirty="0" smtClean="0">
                <a:solidFill>
                  <a:schemeClr val="tx1">
                    <a:lumMod val="85000"/>
                    <a:lumOff val="15000"/>
                  </a:schemeClr>
                </a:solidFill>
                <a:latin typeface="Times New Roman" panose="02020603050405020304" pitchFamily="18" charset="0"/>
                <a:cs typeface="Times New Roman" panose="02020603050405020304" pitchFamily="18" charset="0"/>
              </a:rPr>
              <a:t>Проект разработан</a:t>
            </a:r>
            <a:r>
              <a:rPr lang="ru-RU" altLang="ru-RU" sz="2400" dirty="0" smtClean="0">
                <a:solidFill>
                  <a:schemeClr val="tx1">
                    <a:lumMod val="85000"/>
                    <a:lumOff val="15000"/>
                  </a:schemeClr>
                </a:solidFill>
                <a:latin typeface="Times New Roman" panose="02020603050405020304" pitchFamily="18" charset="0"/>
                <a:cs typeface="Times New Roman" panose="02020603050405020304" pitchFamily="18" charset="0"/>
              </a:rPr>
              <a:t> учащимися 2 В классов МОУ СОШ №14</a:t>
            </a:r>
          </a:p>
          <a:p>
            <a:pPr eaLnBrk="1" fontAlgn="auto" hangingPunct="1">
              <a:lnSpc>
                <a:spcPct val="90000"/>
              </a:lnSpc>
              <a:spcAft>
                <a:spcPts val="0"/>
              </a:spcAft>
              <a:buFont typeface="Arial"/>
              <a:buChar char="•"/>
              <a:defRPr/>
            </a:pPr>
            <a:r>
              <a:rPr lang="ru-RU" altLang="ru-RU" sz="2400" b="1" dirty="0" smtClean="0">
                <a:solidFill>
                  <a:schemeClr val="tx1">
                    <a:lumMod val="85000"/>
                    <a:lumOff val="15000"/>
                  </a:schemeClr>
                </a:solidFill>
                <a:latin typeface="Times New Roman" panose="02020603050405020304" pitchFamily="18" charset="0"/>
                <a:cs typeface="Times New Roman" panose="02020603050405020304" pitchFamily="18" charset="0"/>
              </a:rPr>
              <a:t>Тип проекта:</a:t>
            </a:r>
            <a:r>
              <a:rPr lang="ru-RU" altLang="ru-RU" sz="2400" dirty="0" smtClean="0">
                <a:solidFill>
                  <a:schemeClr val="tx1">
                    <a:lumMod val="85000"/>
                    <a:lumOff val="15000"/>
                  </a:schemeClr>
                </a:solidFill>
                <a:latin typeface="Times New Roman" panose="02020603050405020304" pitchFamily="18" charset="0"/>
                <a:cs typeface="Times New Roman" panose="02020603050405020304" pitchFamily="18" charset="0"/>
              </a:rPr>
              <a:t> творческий с элементами исследования</a:t>
            </a:r>
          </a:p>
          <a:p>
            <a:pPr eaLnBrk="1" fontAlgn="auto" hangingPunct="1">
              <a:lnSpc>
                <a:spcPct val="90000"/>
              </a:lnSpc>
              <a:spcAft>
                <a:spcPts val="0"/>
              </a:spcAft>
              <a:buFont typeface="Arial"/>
              <a:buChar char="•"/>
              <a:defRPr/>
            </a:pPr>
            <a:r>
              <a:rPr lang="ru-RU" altLang="ru-RU" sz="2400" b="1" dirty="0" smtClean="0">
                <a:solidFill>
                  <a:schemeClr val="tx1">
                    <a:lumMod val="85000"/>
                    <a:lumOff val="15000"/>
                  </a:schemeClr>
                </a:solidFill>
                <a:latin typeface="Times New Roman" panose="02020603050405020304" pitchFamily="18" charset="0"/>
                <a:cs typeface="Times New Roman" panose="02020603050405020304" pitchFamily="18" charset="0"/>
              </a:rPr>
              <a:t>Время работы</a:t>
            </a:r>
            <a:r>
              <a:rPr lang="ru-RU" altLang="ru-RU" sz="2400" dirty="0" smtClean="0">
                <a:solidFill>
                  <a:schemeClr val="tx1">
                    <a:lumMod val="85000"/>
                    <a:lumOff val="15000"/>
                  </a:schemeClr>
                </a:solidFill>
                <a:latin typeface="Times New Roman" panose="02020603050405020304" pitchFamily="18" charset="0"/>
                <a:cs typeface="Times New Roman" panose="02020603050405020304" pitchFamily="18" charset="0"/>
              </a:rPr>
              <a:t>: проект среднесрочный</a:t>
            </a:r>
          </a:p>
          <a:p>
            <a:pPr eaLnBrk="1" fontAlgn="auto" hangingPunct="1">
              <a:lnSpc>
                <a:spcPct val="90000"/>
              </a:lnSpc>
              <a:spcAft>
                <a:spcPts val="0"/>
              </a:spcAft>
              <a:buFont typeface="Arial"/>
              <a:buChar char="•"/>
              <a:defRPr/>
            </a:pPr>
            <a:r>
              <a:rPr lang="ru-RU" altLang="ru-RU" sz="2400" b="1" dirty="0" smtClean="0">
                <a:solidFill>
                  <a:schemeClr val="tx1">
                    <a:lumMod val="85000"/>
                    <a:lumOff val="15000"/>
                  </a:schemeClr>
                </a:solidFill>
                <a:latin typeface="Times New Roman" panose="02020603050405020304" pitchFamily="18" charset="0"/>
                <a:cs typeface="Times New Roman" panose="02020603050405020304" pitchFamily="18" charset="0"/>
              </a:rPr>
              <a:t>Используемые </a:t>
            </a:r>
            <a:r>
              <a:rPr lang="ru-RU" altLang="ru-RU" sz="2400" b="1" dirty="0" err="1" smtClean="0">
                <a:solidFill>
                  <a:schemeClr val="tx1">
                    <a:lumMod val="85000"/>
                    <a:lumOff val="15000"/>
                  </a:schemeClr>
                </a:solidFill>
                <a:latin typeface="Times New Roman" panose="02020603050405020304" pitchFamily="18" charset="0"/>
                <a:cs typeface="Times New Roman" panose="02020603050405020304" pitchFamily="18" charset="0"/>
              </a:rPr>
              <a:t>медиаресурсы</a:t>
            </a:r>
            <a:r>
              <a:rPr lang="ru-RU" altLang="ru-RU" sz="2400" b="1" dirty="0" smtClean="0">
                <a:solidFill>
                  <a:schemeClr val="tx1">
                    <a:lumMod val="85000"/>
                    <a:lumOff val="15000"/>
                  </a:schemeClr>
                </a:solidFill>
                <a:latin typeface="Times New Roman" panose="02020603050405020304" pitchFamily="18" charset="0"/>
                <a:cs typeface="Times New Roman" panose="02020603050405020304" pitchFamily="18" charset="0"/>
              </a:rPr>
              <a:t>:</a:t>
            </a:r>
            <a:r>
              <a:rPr lang="ru-RU" altLang="ru-RU" sz="2400" b="1" dirty="0" smtClean="0">
                <a:solidFill>
                  <a:schemeClr val="tx1">
                    <a:lumMod val="85000"/>
                    <a:lumOff val="15000"/>
                  </a:schemeClr>
                </a:solidFill>
              </a:rPr>
              <a:t/>
            </a:r>
            <a:br>
              <a:rPr lang="ru-RU" altLang="ru-RU" sz="2400" b="1" dirty="0" smtClean="0">
                <a:solidFill>
                  <a:schemeClr val="tx1">
                    <a:lumMod val="85000"/>
                    <a:lumOff val="15000"/>
                  </a:schemeClr>
                </a:solidFill>
              </a:rPr>
            </a:br>
            <a:r>
              <a:rPr lang="ru-RU" altLang="ru-RU" sz="2400" dirty="0" smtClean="0">
                <a:solidFill>
                  <a:schemeClr val="tx1">
                    <a:lumMod val="85000"/>
                    <a:lumOff val="15000"/>
                  </a:schemeClr>
                </a:solidFill>
                <a:latin typeface="Times New Roman" panose="02020603050405020304" pitchFamily="18" charset="0"/>
                <a:cs typeface="Times New Roman" panose="02020603050405020304" pitchFamily="18" charset="0"/>
              </a:rPr>
              <a:t>текстовый редактор </a:t>
            </a:r>
            <a:r>
              <a:rPr lang="en-US" altLang="ru-RU" sz="2400" dirty="0" smtClean="0">
                <a:solidFill>
                  <a:schemeClr val="tx1">
                    <a:lumMod val="85000"/>
                    <a:lumOff val="15000"/>
                  </a:schemeClr>
                </a:solidFill>
                <a:latin typeface="Times New Roman" panose="02020603050405020304" pitchFamily="18" charset="0"/>
                <a:cs typeface="Times New Roman" panose="02020603050405020304" pitchFamily="18" charset="0"/>
              </a:rPr>
              <a:t>WORD</a:t>
            </a:r>
            <a:r>
              <a:rPr lang="ru-RU" altLang="ru-RU" sz="2400" dirty="0" smtClean="0">
                <a:solidFill>
                  <a:schemeClr val="tx1">
                    <a:lumMod val="85000"/>
                    <a:lumOff val="15000"/>
                  </a:schemeClr>
                </a:solidFill>
                <a:latin typeface="Times New Roman" panose="02020603050405020304" pitchFamily="18" charset="0"/>
                <a:cs typeface="Times New Roman" panose="02020603050405020304" pitchFamily="18" charset="0"/>
              </a:rPr>
              <a:t>, презентация, созданная в среде</a:t>
            </a:r>
            <a:r>
              <a:rPr lang="en-US" altLang="ru-RU" sz="2400" dirty="0" smtClean="0">
                <a:solidFill>
                  <a:schemeClr val="tx1">
                    <a:lumMod val="85000"/>
                    <a:lumOff val="15000"/>
                  </a:schemeClr>
                </a:solidFill>
                <a:latin typeface="Times New Roman" panose="02020603050405020304" pitchFamily="18" charset="0"/>
                <a:cs typeface="Times New Roman" panose="02020603050405020304" pitchFamily="18" charset="0"/>
              </a:rPr>
              <a:t>  POWER POINT</a:t>
            </a:r>
            <a:endParaRPr lang="ru-RU" altLang="ru-RU" sz="2400"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70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quarter" idx="1"/>
          </p:nvPr>
        </p:nvSpPr>
        <p:spPr/>
        <p:txBody>
          <a:bodyPr/>
          <a:lstStyle/>
          <a:p>
            <a:endParaRPr lang="ru-RU"/>
          </a:p>
        </p:txBody>
      </p:sp>
      <p:pic>
        <p:nvPicPr>
          <p:cNvPr id="2273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68"/>
          <a:stretch/>
        </p:blipFill>
        <p:spPr bwMode="auto">
          <a:xfrm>
            <a:off x="539552" y="116632"/>
            <a:ext cx="8064896" cy="6594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205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8354"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5827"/>
          <a:stretch/>
        </p:blipFill>
        <p:spPr bwMode="auto">
          <a:xfrm>
            <a:off x="683568" y="188639"/>
            <a:ext cx="7704856" cy="647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886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29378"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5373"/>
          <a:stretch/>
        </p:blipFill>
        <p:spPr bwMode="auto">
          <a:xfrm>
            <a:off x="611560" y="116632"/>
            <a:ext cx="7992888" cy="664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438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304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10" b="62801"/>
          <a:stretch/>
        </p:blipFill>
        <p:spPr bwMode="auto">
          <a:xfrm>
            <a:off x="0" y="-1"/>
            <a:ext cx="9144000" cy="342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3289894"/>
            <a:ext cx="3329073" cy="201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260933"/>
            <a:ext cx="3024337"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5051450"/>
            <a:ext cx="281353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5071070"/>
            <a:ext cx="2862064" cy="171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1419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31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52"/>
          <a:stretch/>
        </p:blipFill>
        <p:spPr bwMode="auto">
          <a:xfrm>
            <a:off x="0" y="0"/>
            <a:ext cx="9144000" cy="682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6620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32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492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0" y="0"/>
            <a:ext cx="6589713" cy="2438400"/>
          </a:xfrm>
        </p:spPr>
        <p:txBody>
          <a:bodyPr rtlCol="0">
            <a:normAutofit fontScale="90000"/>
          </a:bodyPr>
          <a:lstStyle/>
          <a:p>
            <a:pPr eaLnBrk="1" fontAlgn="auto" hangingPunct="1">
              <a:spcAft>
                <a:spcPts val="0"/>
              </a:spcAft>
              <a:defRPr/>
            </a:pPr>
            <a:r>
              <a:rPr lang="ru-RU" sz="2000" b="1"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ru-RU" sz="2000" b="1"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ru-RU" sz="2000" b="1" dirty="0">
                <a:solidFill>
                  <a:schemeClr val="tx1">
                    <a:lumMod val="85000"/>
                    <a:lumOff val="15000"/>
                  </a:schemeClr>
                </a:solidFill>
                <a:latin typeface="Times New Roman" panose="02020603050405020304" pitchFamily="18" charset="0"/>
                <a:cs typeface="Times New Roman" panose="02020603050405020304" pitchFamily="18" charset="0"/>
              </a:rPr>
              <a:t/>
            </a:r>
            <a:br>
              <a:rPr lang="ru-RU" sz="2000" b="1" dirty="0">
                <a:solidFill>
                  <a:schemeClr val="tx1">
                    <a:lumMod val="85000"/>
                    <a:lumOff val="15000"/>
                  </a:schemeClr>
                </a:solidFill>
                <a:latin typeface="Times New Roman" panose="02020603050405020304" pitchFamily="18" charset="0"/>
                <a:cs typeface="Times New Roman" panose="02020603050405020304" pitchFamily="18" charset="0"/>
              </a:rPr>
            </a:br>
            <a:r>
              <a:rPr lang="ru-RU" sz="1800" b="1" dirty="0" smtClean="0">
                <a:solidFill>
                  <a:schemeClr val="tx1">
                    <a:lumMod val="85000"/>
                    <a:lumOff val="15000"/>
                  </a:schemeClr>
                </a:solidFill>
                <a:latin typeface="Times New Roman" panose="02020603050405020304" pitchFamily="18" charset="0"/>
                <a:cs typeface="Times New Roman" panose="02020603050405020304" pitchFamily="18" charset="0"/>
              </a:rPr>
              <a:t>Проблема проекта:</a:t>
            </a:r>
            <a:r>
              <a:rPr lang="ru-RU" sz="1800"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ru-RU" sz="1800" dirty="0" smtClean="0">
                <a:solidFill>
                  <a:schemeClr val="tx1">
                    <a:lumMod val="85000"/>
                    <a:lumOff val="15000"/>
                  </a:schemeClr>
                </a:solidFill>
                <a:latin typeface="Times New Roman" panose="02020603050405020304" pitchFamily="18" charset="0"/>
                <a:cs typeface="Times New Roman" panose="02020603050405020304" pitchFamily="18" charset="0"/>
              </a:rPr>
            </a:br>
            <a:r>
              <a:rPr lang="ru-RU" sz="1800" dirty="0" smtClean="0">
                <a:solidFill>
                  <a:schemeClr val="tx1">
                    <a:lumMod val="85000"/>
                    <a:lumOff val="15000"/>
                  </a:schemeClr>
                </a:solidFill>
                <a:latin typeface="Times New Roman" panose="02020603050405020304" pitchFamily="18" charset="0"/>
                <a:cs typeface="Times New Roman" panose="02020603050405020304" pitchFamily="18" charset="0"/>
              </a:rPr>
              <a:t>Любишь ли ты свое село?, свой край?, свою землю? Как можно ответит на этот вопрос, если ты мало что знаешь об этом. Как можешь ты заметить красоту родного края, если даже не подозреваешь об его истории. Как можешь стать бережным, если не знаешь, какое значение всё это богатство имеет для твоих собственных предков. </a:t>
            </a:r>
            <a:r>
              <a:rPr lang="ru-RU" sz="1800" dirty="0">
                <a:solidFill>
                  <a:schemeClr val="tx1">
                    <a:lumMod val="85000"/>
                    <a:lumOff val="15000"/>
                  </a:schemeClr>
                </a:solidFill>
              </a:rPr>
              <a:t/>
            </a:r>
            <a:br>
              <a:rPr lang="ru-RU" sz="1800" dirty="0">
                <a:solidFill>
                  <a:schemeClr val="tx1">
                    <a:lumMod val="85000"/>
                    <a:lumOff val="15000"/>
                  </a:schemeClr>
                </a:solidFill>
              </a:rPr>
            </a:br>
            <a:endParaRPr lang="ru-RU" sz="1800" dirty="0">
              <a:solidFill>
                <a:schemeClr val="tx1">
                  <a:lumMod val="85000"/>
                  <a:lumOff val="15000"/>
                </a:schemeClr>
              </a:solidFill>
            </a:endParaRPr>
          </a:p>
        </p:txBody>
      </p:sp>
      <p:sp>
        <p:nvSpPr>
          <p:cNvPr id="3" name="Объект 2"/>
          <p:cNvSpPr>
            <a:spLocks noGrp="1"/>
          </p:cNvSpPr>
          <p:nvPr>
            <p:ph idx="1"/>
          </p:nvPr>
        </p:nvSpPr>
        <p:spPr>
          <a:xfrm>
            <a:off x="609600" y="2362200"/>
            <a:ext cx="8001000" cy="3962400"/>
          </a:xfrm>
        </p:spPr>
        <p:txBody>
          <a:bodyPr rtlCol="0">
            <a:noAutofit/>
          </a:bodyPr>
          <a:lstStyle/>
          <a:p>
            <a:pPr eaLnBrk="1" fontAlgn="auto" hangingPunct="1">
              <a:spcAft>
                <a:spcPts val="0"/>
              </a:spcAft>
              <a:buFont typeface="Arial"/>
              <a:buChar char="•"/>
              <a:defRPr/>
            </a:pPr>
            <a:r>
              <a:rPr lang="ru-RU" sz="1400" b="1" dirty="0">
                <a:solidFill>
                  <a:schemeClr val="tx1">
                    <a:lumMod val="85000"/>
                    <a:lumOff val="15000"/>
                  </a:schemeClr>
                </a:solidFill>
                <a:latin typeface="Times New Roman" panose="02020603050405020304" pitchFamily="18" charset="0"/>
                <a:cs typeface="Times New Roman" panose="02020603050405020304" pitchFamily="18" charset="0"/>
              </a:rPr>
              <a:t>Целью </a:t>
            </a: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данного проекта являлось изучение и исследование родного края и популяризация имеющихся краеведческих материалов, развитие навыков исследовательской работы и воспитание у школьников патриотических чувств.</a:t>
            </a:r>
            <a:r>
              <a:rPr lang="ru-RU" sz="1400" b="1"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ru-RU" sz="140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a:buChar char="•"/>
              <a:defRPr/>
            </a:pPr>
            <a:r>
              <a:rPr lang="ru-RU" sz="1400" b="1" dirty="0" smtClean="0">
                <a:solidFill>
                  <a:schemeClr val="tx1">
                    <a:lumMod val="85000"/>
                    <a:lumOff val="15000"/>
                  </a:schemeClr>
                </a:solidFill>
                <a:latin typeface="Times New Roman" panose="02020603050405020304" pitchFamily="18" charset="0"/>
                <a:cs typeface="Times New Roman" panose="02020603050405020304" pitchFamily="18" charset="0"/>
              </a:rPr>
              <a:t>Задачи</a:t>
            </a:r>
            <a:r>
              <a:rPr lang="ru-RU" sz="1400" b="1"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ru-RU" sz="1400"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a:buChar char="•"/>
              <a:defRPr/>
            </a:pP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1. Расширить представление учащихся об истории </a:t>
            </a:r>
            <a:r>
              <a:rPr lang="ru-RU" sz="1400" dirty="0" smtClean="0">
                <a:solidFill>
                  <a:schemeClr val="tx1">
                    <a:lumMod val="85000"/>
                    <a:lumOff val="15000"/>
                  </a:schemeClr>
                </a:solidFill>
                <a:latin typeface="Times New Roman" panose="02020603050405020304" pitchFamily="18" charset="0"/>
                <a:cs typeface="Times New Roman" panose="02020603050405020304" pitchFamily="18" charset="0"/>
              </a:rPr>
              <a:t>родного края; </a:t>
            </a: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a:r>
            <a:b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b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2. Научить: </a:t>
            </a:r>
            <a:b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b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работать с разными видами исторических источников; </a:t>
            </a:r>
            <a:b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b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пользоваться программой MS </a:t>
            </a:r>
            <a:r>
              <a:rPr lang="ru-RU" sz="1400" dirty="0" err="1">
                <a:solidFill>
                  <a:schemeClr val="tx1">
                    <a:lumMod val="85000"/>
                    <a:lumOff val="15000"/>
                  </a:schemeClr>
                </a:solidFill>
                <a:latin typeface="Times New Roman" panose="02020603050405020304" pitchFamily="18" charset="0"/>
                <a:cs typeface="Times New Roman" panose="02020603050405020304" pitchFamily="18" charset="0"/>
              </a:rPr>
              <a:t>Pawer</a:t>
            </a: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ru-RU" sz="1400" dirty="0" err="1">
                <a:solidFill>
                  <a:schemeClr val="tx1">
                    <a:lumMod val="85000"/>
                    <a:lumOff val="15000"/>
                  </a:schemeClr>
                </a:solidFill>
                <a:latin typeface="Times New Roman" panose="02020603050405020304" pitchFamily="18" charset="0"/>
                <a:cs typeface="Times New Roman" panose="02020603050405020304" pitchFamily="18" charset="0"/>
              </a:rPr>
              <a:t>Point</a:t>
            </a: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для оформления результатов; </a:t>
            </a:r>
            <a:b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b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кратко излагать свои мысли устно и письменно. </a:t>
            </a:r>
          </a:p>
          <a:p>
            <a:pPr eaLnBrk="1" fontAlgn="auto" hangingPunct="1">
              <a:spcAft>
                <a:spcPts val="0"/>
              </a:spcAft>
              <a:buFont typeface="Arial"/>
              <a:buChar char="•"/>
              <a:defRPr/>
            </a:pP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3.Формировать умения и навыки:</a:t>
            </a:r>
          </a:p>
          <a:p>
            <a:pPr eaLnBrk="1" fontAlgn="auto" hangingPunct="1">
              <a:spcAft>
                <a:spcPts val="0"/>
              </a:spcAft>
              <a:buFont typeface="Arial"/>
              <a:buChar char="•"/>
              <a:defRPr/>
            </a:pP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самостоятельной работы с учебным материалом  </a:t>
            </a:r>
            <a:b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b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навыки работы в команде </a:t>
            </a:r>
            <a:b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b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умение увидеть проблему и наметить пути её решения </a:t>
            </a:r>
          </a:p>
          <a:p>
            <a:pPr eaLnBrk="1" fontAlgn="auto" hangingPunct="1">
              <a:spcAft>
                <a:spcPts val="0"/>
              </a:spcAft>
              <a:buFont typeface="Arial"/>
              <a:buChar char="•"/>
              <a:defRPr/>
            </a:pPr>
            <a:r>
              <a:rPr lang="ru-RU" sz="1400" dirty="0">
                <a:solidFill>
                  <a:schemeClr val="tx1">
                    <a:lumMod val="85000"/>
                    <a:lumOff val="15000"/>
                  </a:schemeClr>
                </a:solidFill>
                <a:latin typeface="Times New Roman" panose="02020603050405020304" pitchFamily="18" charset="0"/>
                <a:cs typeface="Times New Roman" panose="02020603050405020304" pitchFamily="18" charset="0"/>
              </a:rPr>
              <a:t>     4. Воспитывать уважение к истории края, людям, создающим эту историю. Воспитывать бережное отношение к природе, обычаям и традициям родного края.</a:t>
            </a:r>
          </a:p>
          <a:p>
            <a:pPr eaLnBrk="1" fontAlgn="auto" hangingPunct="1">
              <a:spcAft>
                <a:spcPts val="0"/>
              </a:spcAft>
              <a:buFont typeface="Arial"/>
              <a:buChar char="•"/>
              <a:defRPr/>
            </a:pPr>
            <a:endParaRPr lang="ru-RU" dirty="0">
              <a:solidFill>
                <a:schemeClr val="tx1">
                  <a:lumMod val="85000"/>
                  <a:lumOff val="15000"/>
                </a:schemeClr>
              </a:solidFill>
            </a:endParaRPr>
          </a:p>
        </p:txBody>
      </p:sp>
    </p:spTree>
    <p:extLst>
      <p:ext uri="{BB962C8B-B14F-4D97-AF65-F5344CB8AC3E}">
        <p14:creationId xmlns:p14="http://schemas.microsoft.com/office/powerpoint/2010/main" val="36089358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ъект 2"/>
          <p:cNvSpPr>
            <a:spLocks noGrp="1"/>
          </p:cNvSpPr>
          <p:nvPr>
            <p:ph idx="1"/>
          </p:nvPr>
        </p:nvSpPr>
        <p:spPr>
          <a:xfrm>
            <a:off x="533400" y="838200"/>
            <a:ext cx="8077200" cy="5181600"/>
          </a:xfrm>
        </p:spPr>
        <p:txBody>
          <a:bodyPr/>
          <a:lstStyle/>
          <a:p>
            <a:pPr eaLnBrk="1" hangingPunct="1"/>
            <a:r>
              <a:rPr lang="ru-RU" altLang="ru-RU" sz="2200" b="1" smtClean="0">
                <a:latin typeface="Times New Roman" pitchFamily="18" charset="0"/>
                <a:cs typeface="Times New Roman" pitchFamily="18" charset="0"/>
              </a:rPr>
              <a:t>Работа над проектом:</a:t>
            </a:r>
            <a:endParaRPr lang="ru-RU" altLang="ru-RU" sz="2200" smtClean="0">
              <a:latin typeface="Times New Roman" pitchFamily="18" charset="0"/>
              <a:cs typeface="Times New Roman" pitchFamily="18" charset="0"/>
            </a:endParaRPr>
          </a:p>
          <a:p>
            <a:pPr eaLnBrk="1" hangingPunct="1"/>
            <a:r>
              <a:rPr lang="ru-RU" altLang="ru-RU" sz="2200" smtClean="0">
                <a:latin typeface="Times New Roman" pitchFamily="18" charset="0"/>
                <a:cs typeface="Times New Roman" pitchFamily="18" charset="0"/>
              </a:rPr>
              <a:t>1 этап: организационный:</a:t>
            </a:r>
          </a:p>
          <a:p>
            <a:pPr eaLnBrk="1" hangingPunct="1"/>
            <a:r>
              <a:rPr lang="ru-RU" altLang="ru-RU" sz="2200" smtClean="0">
                <a:latin typeface="Times New Roman" pitchFamily="18" charset="0"/>
                <a:cs typeface="Times New Roman" pitchFamily="18" charset="0"/>
              </a:rPr>
              <a:t> постановка проблемы, разбивка на группы, выбор тем учащимися; определение задач и планирование деятельности;</a:t>
            </a:r>
          </a:p>
          <a:p>
            <a:pPr eaLnBrk="1" hangingPunct="1"/>
            <a:r>
              <a:rPr lang="ru-RU" altLang="ru-RU" sz="2200" smtClean="0">
                <a:latin typeface="Times New Roman" pitchFamily="18" charset="0"/>
                <a:cs typeface="Times New Roman" pitchFamily="18" charset="0"/>
              </a:rPr>
              <a:t>2 этап: поисковый и исследовательский:</a:t>
            </a:r>
          </a:p>
          <a:p>
            <a:pPr eaLnBrk="1" hangingPunct="1"/>
            <a:r>
              <a:rPr lang="ru-RU" altLang="ru-RU" sz="2200" smtClean="0">
                <a:latin typeface="Times New Roman" pitchFamily="18" charset="0"/>
                <a:cs typeface="Times New Roman" pitchFamily="18" charset="0"/>
              </a:rPr>
              <a:t>сбор информации учащимися  по определенной теме;</a:t>
            </a:r>
          </a:p>
          <a:p>
            <a:pPr eaLnBrk="1" hangingPunct="1"/>
            <a:r>
              <a:rPr lang="ru-RU" altLang="ru-RU" sz="2200" smtClean="0">
                <a:latin typeface="Times New Roman" pitchFamily="18" charset="0"/>
                <a:cs typeface="Times New Roman" pitchFamily="18" charset="0"/>
              </a:rPr>
              <a:t>3этап: обобщающий:</a:t>
            </a:r>
          </a:p>
          <a:p>
            <a:pPr eaLnBrk="1" hangingPunct="1"/>
            <a:r>
              <a:rPr lang="ru-RU" altLang="ru-RU" sz="2200" smtClean="0">
                <a:latin typeface="Times New Roman" pitchFamily="18" charset="0"/>
                <a:cs typeface="Times New Roman" pitchFamily="18" charset="0"/>
              </a:rPr>
              <a:t>обобщение и систематизация материала, работа оформительской группы;</a:t>
            </a:r>
          </a:p>
          <a:p>
            <a:pPr eaLnBrk="1" hangingPunct="1"/>
            <a:r>
              <a:rPr lang="ru-RU" altLang="ru-RU" sz="2200" smtClean="0">
                <a:latin typeface="Times New Roman" pitchFamily="18" charset="0"/>
                <a:cs typeface="Times New Roman" pitchFamily="18" charset="0"/>
              </a:rPr>
              <a:t>4 этап: предъявление проекта и его продукта:</a:t>
            </a:r>
          </a:p>
          <a:p>
            <a:pPr eaLnBrk="1" hangingPunct="1"/>
            <a:r>
              <a:rPr lang="ru-RU" altLang="ru-RU" sz="2200" smtClean="0">
                <a:latin typeface="Times New Roman" pitchFamily="18" charset="0"/>
                <a:cs typeface="Times New Roman" pitchFamily="18" charset="0"/>
              </a:rPr>
              <a:t>презентация проекта и его оценивание.</a:t>
            </a:r>
          </a:p>
          <a:p>
            <a:pPr eaLnBrk="1" hangingPunct="1"/>
            <a:endParaRPr lang="ru-RU" altLang="ru-RU" smtClean="0"/>
          </a:p>
        </p:txBody>
      </p:sp>
    </p:spTree>
    <p:extLst>
      <p:ext uri="{BB962C8B-B14F-4D97-AF65-F5344CB8AC3E}">
        <p14:creationId xmlns:p14="http://schemas.microsoft.com/office/powerpoint/2010/main" val="1062939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1944688" y="623888"/>
            <a:ext cx="6589712" cy="1281112"/>
          </a:xfrm>
        </p:spPr>
        <p:txBody>
          <a:bodyPr/>
          <a:lstStyle/>
          <a:p>
            <a:pPr eaLnBrk="1" hangingPunct="1"/>
            <a:r>
              <a:rPr lang="ru-RU" altLang="ru-RU" b="1" smtClean="0">
                <a:solidFill>
                  <a:srgbClr val="002060"/>
                </a:solidFill>
                <a:latin typeface="Times New Roman" pitchFamily="18" charset="0"/>
                <a:cs typeface="Times New Roman" pitchFamily="18" charset="0"/>
              </a:rPr>
              <a:t>Путешествие начинается…</a:t>
            </a:r>
            <a:endParaRPr lang="ru-RU" altLang="ru-RU" smtClean="0"/>
          </a:p>
        </p:txBody>
      </p:sp>
      <p:sp>
        <p:nvSpPr>
          <p:cNvPr id="2" name="Объект 1"/>
          <p:cNvSpPr>
            <a:spLocks noGrp="1"/>
          </p:cNvSpPr>
          <p:nvPr>
            <p:ph idx="1"/>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526913"/>
            <a:ext cx="6984776" cy="4656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582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Прямоугольник 1"/>
          <p:cNvSpPr>
            <a:spLocks noChangeArrowheads="1"/>
          </p:cNvSpPr>
          <p:nvPr/>
        </p:nvSpPr>
        <p:spPr bwMode="auto">
          <a:xfrm>
            <a:off x="1219200" y="1371600"/>
            <a:ext cx="5638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lgn="ctr" fontAlgn="base">
              <a:spcBef>
                <a:spcPct val="0"/>
              </a:spcBef>
              <a:spcAft>
                <a:spcPct val="0"/>
              </a:spcAft>
              <a:buClrTx/>
              <a:buFontTx/>
              <a:buNone/>
            </a:pPr>
            <a:r>
              <a:rPr lang="ru-RU" altLang="ru-RU" sz="3600" b="1" i="1" smtClean="0">
                <a:solidFill>
                  <a:srgbClr val="002060"/>
                </a:solidFill>
                <a:latin typeface="Times New Roman" pitchFamily="18" charset="0"/>
                <a:cs typeface="Times New Roman" pitchFamily="18" charset="0"/>
              </a:rPr>
              <a:t>У каждого есть Родина своя,</a:t>
            </a:r>
            <a:endParaRPr lang="ru-RU" altLang="ru-RU" sz="3600" smtClean="0">
              <a:solidFill>
                <a:srgbClr val="002060"/>
              </a:solidFill>
              <a:latin typeface="Times New Roman" pitchFamily="18" charset="0"/>
              <a:cs typeface="Times New Roman" pitchFamily="18" charset="0"/>
            </a:endParaRPr>
          </a:p>
          <a:p>
            <a:pPr algn="ctr" fontAlgn="base">
              <a:spcBef>
                <a:spcPct val="0"/>
              </a:spcBef>
              <a:spcAft>
                <a:spcPct val="0"/>
              </a:spcAft>
              <a:buClrTx/>
              <a:buFontTx/>
              <a:buNone/>
            </a:pPr>
            <a:r>
              <a:rPr lang="ru-RU" altLang="ru-RU" sz="3600" b="1" i="1" smtClean="0">
                <a:solidFill>
                  <a:srgbClr val="002060"/>
                </a:solidFill>
                <a:latin typeface="Times New Roman" pitchFamily="18" charset="0"/>
                <a:cs typeface="Times New Roman" pitchFamily="18" charset="0"/>
              </a:rPr>
              <a:t>У каждого есть дом, где он родился…                      </a:t>
            </a:r>
          </a:p>
          <a:p>
            <a:pPr algn="ctr" fontAlgn="base">
              <a:spcBef>
                <a:spcPct val="0"/>
              </a:spcBef>
              <a:spcAft>
                <a:spcPct val="0"/>
              </a:spcAft>
              <a:buClrTx/>
              <a:buFontTx/>
              <a:buNone/>
            </a:pPr>
            <a:endParaRPr lang="ru-RU" altLang="ru-RU" sz="3600" b="1" i="1" smtClean="0">
              <a:solidFill>
                <a:srgbClr val="002060"/>
              </a:solidFill>
              <a:latin typeface="Times New Roman" pitchFamily="18" charset="0"/>
              <a:cs typeface="Times New Roman" pitchFamily="18" charset="0"/>
            </a:endParaRPr>
          </a:p>
          <a:p>
            <a:pPr algn="r" fontAlgn="base">
              <a:spcBef>
                <a:spcPct val="0"/>
              </a:spcBef>
              <a:spcAft>
                <a:spcPct val="0"/>
              </a:spcAft>
              <a:buClrTx/>
              <a:buFontTx/>
              <a:buNone/>
            </a:pPr>
            <a:r>
              <a:rPr lang="ru-RU" altLang="ru-RU" sz="3600" b="1" i="1" smtClean="0">
                <a:solidFill>
                  <a:srgbClr val="002060"/>
                </a:solidFill>
                <a:latin typeface="Times New Roman" pitchFamily="18" charset="0"/>
                <a:cs typeface="Times New Roman" pitchFamily="18" charset="0"/>
              </a:rPr>
              <a:t>Н. Дружков</a:t>
            </a:r>
            <a:endParaRPr lang="ru-RU" altLang="ru-RU" sz="360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55052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a:xfrm>
            <a:off x="1259632" y="116632"/>
            <a:ext cx="8229600" cy="2879725"/>
          </a:xfrm>
        </p:spPr>
        <p:txBody>
          <a:bodyPr/>
          <a:lstStyle/>
          <a:p>
            <a:pPr eaLnBrk="1" hangingPunct="1"/>
            <a:r>
              <a:rPr lang="ru-RU" altLang="ru-RU" b="1" i="1" dirty="0" smtClean="0">
                <a:solidFill>
                  <a:srgbClr val="002060"/>
                </a:solidFill>
                <a:latin typeface="Times New Roman" pitchFamily="18" charset="0"/>
                <a:cs typeface="Times New Roman" pitchFamily="18" charset="0"/>
              </a:rPr>
              <a:t>Каждый из нас может прославить свой родной край: добрыми делами, героическими поступками, новыми открытиями и свершениями</a:t>
            </a:r>
            <a:r>
              <a:rPr lang="ru-RU" altLang="ru-RU" sz="2800" b="1" i="1" dirty="0" smtClean="0">
                <a:solidFill>
                  <a:srgbClr val="002060"/>
                </a:solidFill>
                <a:latin typeface="Times New Roman" pitchFamily="18" charset="0"/>
                <a:cs typeface="Times New Roman" pitchFamily="18" charset="0"/>
              </a:rPr>
              <a:t>.</a:t>
            </a:r>
          </a:p>
        </p:txBody>
      </p:sp>
      <p:pic>
        <p:nvPicPr>
          <p:cNvPr id="1597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420888"/>
            <a:ext cx="5726587"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48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150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8516059"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696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16066"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26054"/>
          <a:stretch/>
        </p:blipFill>
        <p:spPr bwMode="auto">
          <a:xfrm>
            <a:off x="1259632" y="260648"/>
            <a:ext cx="7056784" cy="619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17212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2.xml><?xml version="1.0" encoding="utf-8"?>
<a:theme xmlns:a="http://schemas.openxmlformats.org/drawingml/2006/main" name="1_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3_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4.xml><?xml version="1.0" encoding="utf-8"?>
<a:theme xmlns:a="http://schemas.openxmlformats.org/drawingml/2006/main" name="4_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5.xml><?xml version="1.0" encoding="utf-8"?>
<a:theme xmlns:a="http://schemas.openxmlformats.org/drawingml/2006/main" name="5_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6.xml><?xml version="1.0" encoding="utf-8"?>
<a:theme xmlns:a="http://schemas.openxmlformats.org/drawingml/2006/main" name="6_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7.xml><?xml version="1.0" encoding="utf-8"?>
<a:theme xmlns:a="http://schemas.openxmlformats.org/drawingml/2006/main" name="7_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8.xml><?xml version="1.0" encoding="utf-8"?>
<a:theme xmlns:a="http://schemas.openxmlformats.org/drawingml/2006/main" name="9_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228</Words>
  <Application>Microsoft Office PowerPoint</Application>
  <PresentationFormat>Экран (4:3)</PresentationFormat>
  <Paragraphs>40</Paragraphs>
  <Slides>25</Slides>
  <Notes>0</Notes>
  <HiddenSlides>0</HiddenSlides>
  <MMClips>0</MMClips>
  <ScaleCrop>false</ScaleCrop>
  <HeadingPairs>
    <vt:vector size="4" baseType="variant">
      <vt:variant>
        <vt:lpstr>Тема</vt:lpstr>
      </vt:variant>
      <vt:variant>
        <vt:i4>8</vt:i4>
      </vt:variant>
      <vt:variant>
        <vt:lpstr>Заголовки слайдов</vt:lpstr>
      </vt:variant>
      <vt:variant>
        <vt:i4>25</vt:i4>
      </vt:variant>
    </vt:vector>
  </HeadingPairs>
  <TitlesOfParts>
    <vt:vector size="33" baseType="lpstr">
      <vt:lpstr>1_Легкий дым</vt:lpstr>
      <vt:lpstr>1_Справедливость</vt:lpstr>
      <vt:lpstr>3_Легкий дым</vt:lpstr>
      <vt:lpstr>4_Легкий дым</vt:lpstr>
      <vt:lpstr>5_Легкий дым</vt:lpstr>
      <vt:lpstr>6_Легкий дым</vt:lpstr>
      <vt:lpstr>7_Легкий дым</vt:lpstr>
      <vt:lpstr>9_Легкий дым</vt:lpstr>
      <vt:lpstr>Презентация PowerPoint</vt:lpstr>
      <vt:lpstr>Методический паспорт  проекта</vt:lpstr>
      <vt:lpstr>  Проблема проекта: Любишь ли ты свое село?, свой край?, свою землю? Как можно ответит на этот вопрос, если ты мало что знаешь об этом. Как можешь ты заметить красоту родного края, если даже не подозреваешь об его истории. Как можешь стать бережным, если не знаешь, какое значение всё это богатство имеет для твоих собственных предков.  </vt:lpstr>
      <vt:lpstr>Презентация PowerPoint</vt:lpstr>
      <vt:lpstr>Путешествие начинается…</vt:lpstr>
      <vt:lpstr>Презентация PowerPoint</vt:lpstr>
      <vt:lpstr>Каждый из нас может прославить свой родной край: добрыми делами, героическими поступками, новыми открытиями и свершениями.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Межклассный творческий  проект с элементами исследования </dc:title>
  <dc:creator>учитель</dc:creator>
  <cp:lastModifiedBy>учитель</cp:lastModifiedBy>
  <cp:revision>10</cp:revision>
  <dcterms:created xsi:type="dcterms:W3CDTF">2024-03-26T06:39:43Z</dcterms:created>
  <dcterms:modified xsi:type="dcterms:W3CDTF">2025-05-29T05:01:13Z</dcterms:modified>
</cp:coreProperties>
</file>