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6"/>
  </p:handoutMasterIdLst>
  <p:sldIdLst>
    <p:sldId id="272" r:id="rId2"/>
    <p:sldId id="256" r:id="rId3"/>
    <p:sldId id="263" r:id="rId4"/>
    <p:sldId id="259" r:id="rId5"/>
    <p:sldId id="269" r:id="rId6"/>
    <p:sldId id="264" r:id="rId7"/>
    <p:sldId id="266" r:id="rId8"/>
    <p:sldId id="267" r:id="rId9"/>
    <p:sldId id="260" r:id="rId10"/>
    <p:sldId id="265" r:id="rId11"/>
    <p:sldId id="261" r:id="rId12"/>
    <p:sldId id="270" r:id="rId13"/>
    <p:sldId id="271" r:id="rId14"/>
    <p:sldId id="262" r:id="rId15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0A4D7-02B7-4096-AE4E-311302405237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BE420-975C-40EC-A292-10A1660CFB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C1AB6FD-4500-4A95-BDC9-6193BA700E54}" type="datetimeFigureOut">
              <a:rPr lang="ru-RU" smtClean="0"/>
              <a:pPr/>
              <a:t>29.06.2012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59E9333-6D54-4CCE-8ADF-1D5A2FE9B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xxx\&#1056;&#1072;&#1073;&#1086;&#1095;&#1080;&#1081;%20&#1089;&#1090;&#1086;&#1083;\&#1044;&#1088;&#1091;&#1078;&#1073;&#1072;%20&#1076;&#1088;&#1091;&#1078;&#1073;&#1077;%20&#1088;&#1086;&#1079;&#1085;&#1100;\&#1087;&#1088;&#1077;&#1079;&#1077;&#1085;&#1090;&#1072;&#1094;&#1080;&#1103;\&#1087;&#1088;&#1077;&#1079;&#1077;&#1085;&#1090;&#1072;&#1094;&#1080;&#1103;\05%5b1%5d.mp3" TargetMode="Externa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F:\&#1053;&#1086;&#1074;&#1072;&#1103;%20&#1087;&#1072;&#1087;&#1082;&#1072;\&#1055;&#1077;&#1089;&#1085;&#1103;%20&#1063;&#1077;&#1073;&#1091;&#1088;&#1072;&#1096;&#1082;&#1072;.av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F:\&#1053;&#1086;&#1074;&#1072;&#1103;%20&#1087;&#1072;&#1087;&#1082;&#1072;\Ulybka.mp3" TargetMode="Externa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214686"/>
            <a:ext cx="8183880" cy="105156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«Друга ищи, а нашёл – береги.»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42976" y="1643050"/>
            <a:ext cx="8183880" cy="105156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   </a:t>
            </a:r>
            <a:r>
              <a:rPr lang="ru-RU" sz="4800" b="1" i="1" dirty="0" smtClean="0">
                <a:solidFill>
                  <a:srgbClr val="C00000"/>
                </a:solidFill>
              </a:rPr>
              <a:t>Урок развития </a:t>
            </a:r>
          </a:p>
          <a:p>
            <a:r>
              <a:rPr lang="ru-RU" sz="4800" b="1" i="1" dirty="0" smtClean="0">
                <a:solidFill>
                  <a:srgbClr val="C00000"/>
                </a:solidFill>
              </a:rPr>
              <a:t>  речи в 3 классе.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581128"/>
            <a:ext cx="8208912" cy="10081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folHlink"/>
                </a:solidFill>
              </a:rPr>
              <a:t>     Для друга и семь верст не…</a:t>
            </a:r>
            <a:endParaRPr lang="ru-RU" sz="2800" dirty="0">
              <a:solidFill>
                <a:schemeClr val="folHlink"/>
              </a:solidFill>
            </a:endParaRPr>
          </a:p>
        </p:txBody>
      </p:sp>
      <p:pic>
        <p:nvPicPr>
          <p:cNvPr id="6" name="Содержимое 5" descr="15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lum bright="-20000" contrast="10000"/>
          </a:blip>
          <a:stretch>
            <a:fillRect/>
          </a:stretch>
        </p:blipFill>
        <p:spPr>
          <a:xfrm>
            <a:off x="3013869" y="576262"/>
            <a:ext cx="3162300" cy="409575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20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 rot="946908">
            <a:off x="5946285" y="2540038"/>
            <a:ext cx="2219325" cy="2533650"/>
          </a:xfrm>
          <a:prstGeom prst="rect">
            <a:avLst/>
          </a:prstGeom>
        </p:spPr>
      </p:pic>
      <p:pic>
        <p:nvPicPr>
          <p:cNvPr id="10" name="Рисунок 9" descr="19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10000"/>
          </a:blip>
          <a:stretch>
            <a:fillRect/>
          </a:stretch>
        </p:blipFill>
        <p:spPr>
          <a:xfrm rot="21349103">
            <a:off x="2746945" y="2119276"/>
            <a:ext cx="3373327" cy="29694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71480"/>
            <a:ext cx="7862636" cy="34609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Друга ищи, а найдёшь – …</a:t>
            </a:r>
            <a:endParaRPr lang="ru-RU" sz="3200" dirty="0"/>
          </a:p>
        </p:txBody>
      </p:sp>
      <p:pic>
        <p:nvPicPr>
          <p:cNvPr id="9" name="Рисунок 8" descr="18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lum bright="-20000" contrast="10000"/>
          </a:blip>
          <a:stretch>
            <a:fillRect/>
          </a:stretch>
        </p:blipFill>
        <p:spPr>
          <a:xfrm rot="20872090">
            <a:off x="847691" y="2234659"/>
            <a:ext cx="2538849" cy="2898429"/>
          </a:xfrm>
          <a:prstGeom prst="rect">
            <a:avLst/>
          </a:prstGeom>
        </p:spPr>
      </p:pic>
      <p:pic>
        <p:nvPicPr>
          <p:cNvPr id="6" name="05[1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91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4176464"/>
          </a:xfrm>
        </p:spPr>
        <p:txBody>
          <a:bodyPr/>
          <a:lstStyle/>
          <a:p>
            <a:r>
              <a:rPr lang="ru-RU" dirty="0" smtClean="0"/>
              <a:t>Меня зовут (как?) …, а моего друга… .Мы  оба очень (какие?)… .Все стараемся делать(как?)… .Я и мой … любим (что делать?)… .Друг для меня – это тот, (кто?)…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Песня Чебурашка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5720" y="214289"/>
            <a:ext cx="8643998" cy="6482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83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1032" descr="C:\Documents and Settings\Admin\Мои документы\Ковалькова\эмбл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674992"/>
            <a:ext cx="7574184" cy="6183008"/>
          </a:xfrm>
          <a:prstGeom prst="rect">
            <a:avLst/>
          </a:prstGeom>
          <a:noFill/>
        </p:spPr>
      </p:pic>
      <p:pic>
        <p:nvPicPr>
          <p:cNvPr id="7" name="Ulybk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00034" y="5929330"/>
            <a:ext cx="304800" cy="304800"/>
          </a:xfrm>
          <a:prstGeom prst="rect">
            <a:avLst/>
          </a:prstGeom>
        </p:spPr>
      </p:pic>
      <p:sp>
        <p:nvSpPr>
          <p:cNvPr id="6144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folHlink"/>
                </a:solidFill>
              </a:rPr>
              <a:t>Дружбой дорожить умейте!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16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5"/>
            <a:ext cx="8676456" cy="1080121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Письмо крокодила Гены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352928" cy="4680520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Молодой крокодил пятидесяти лет потерял друга.</a:t>
            </a:r>
          </a:p>
          <a:p>
            <a:pPr algn="l"/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Приметы: сам маленький, уши большие, в коричневой шубке. Помогите найти!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332656"/>
            <a:ext cx="7772400" cy="56109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3600" b="1" dirty="0">
                <a:solidFill>
                  <a:schemeClr val="folHlink"/>
                </a:solidFill>
              </a:rPr>
              <a:t>Настоящий друг везде</a:t>
            </a:r>
          </a:p>
          <a:p>
            <a:pPr>
              <a:buFont typeface="Wingdings" pitchFamily="2" charset="2"/>
              <a:buNone/>
            </a:pPr>
            <a:r>
              <a:rPr lang="ru-RU" sz="3600" b="1" dirty="0">
                <a:solidFill>
                  <a:schemeClr val="folHlink"/>
                </a:solidFill>
              </a:rPr>
              <a:t>Верен: в счастье и беде;</a:t>
            </a:r>
          </a:p>
          <a:p>
            <a:pPr>
              <a:buFont typeface="Wingdings" pitchFamily="2" charset="2"/>
              <a:buNone/>
            </a:pPr>
            <a:r>
              <a:rPr lang="ru-RU" sz="3600" b="1" dirty="0">
                <a:solidFill>
                  <a:schemeClr val="folHlink"/>
                </a:solidFill>
              </a:rPr>
              <a:t>Грусть твоя его тревожит.</a:t>
            </a:r>
          </a:p>
          <a:p>
            <a:pPr>
              <a:buFont typeface="Wingdings" pitchFamily="2" charset="2"/>
              <a:buNone/>
            </a:pPr>
            <a:r>
              <a:rPr lang="ru-RU" sz="3600" b="1" dirty="0">
                <a:solidFill>
                  <a:schemeClr val="folHlink"/>
                </a:solidFill>
              </a:rPr>
              <a:t>Ты не спишь – он спать не может.</a:t>
            </a:r>
          </a:p>
          <a:p>
            <a:pPr>
              <a:buFont typeface="Wingdings" pitchFamily="2" charset="2"/>
              <a:buNone/>
            </a:pPr>
            <a:r>
              <a:rPr lang="ru-RU" sz="3600" b="1" dirty="0">
                <a:solidFill>
                  <a:schemeClr val="folHlink"/>
                </a:solidFill>
              </a:rPr>
              <a:t>И во всем без дальних слов, </a:t>
            </a:r>
          </a:p>
          <a:p>
            <a:pPr>
              <a:buFont typeface="Wingdings" pitchFamily="2" charset="2"/>
              <a:buNone/>
            </a:pPr>
            <a:r>
              <a:rPr lang="ru-RU" sz="3600" b="1" dirty="0">
                <a:solidFill>
                  <a:schemeClr val="folHlink"/>
                </a:solidFill>
              </a:rPr>
              <a:t>Он помочь тебе готов.</a:t>
            </a:r>
          </a:p>
          <a:p>
            <a:pPr>
              <a:buFont typeface="Wingdings" pitchFamily="2" charset="2"/>
              <a:buNone/>
            </a:pPr>
            <a:r>
              <a:rPr lang="ru-RU" i="1" dirty="0">
                <a:solidFill>
                  <a:schemeClr val="folHlink"/>
                </a:solidFill>
              </a:rPr>
              <a:t>					</a:t>
            </a:r>
            <a:r>
              <a:rPr lang="ru-RU" i="1" dirty="0" smtClean="0">
                <a:solidFill>
                  <a:schemeClr val="folHlink"/>
                </a:solidFill>
              </a:rPr>
              <a:t>Вильям </a:t>
            </a:r>
            <a:r>
              <a:rPr lang="ru-RU" i="1" dirty="0">
                <a:solidFill>
                  <a:schemeClr val="folHlink"/>
                </a:solidFill>
              </a:rPr>
              <a:t>Шекспир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 descr="3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10000"/>
          </a:blip>
          <a:srcRect/>
          <a:stretch>
            <a:fillRect/>
          </a:stretch>
        </p:blipFill>
        <p:spPr bwMode="auto">
          <a:xfrm>
            <a:off x="214282" y="2285992"/>
            <a:ext cx="4343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923928" y="1285860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Дружба-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429124" y="2357430"/>
            <a:ext cx="4257676" cy="3268667"/>
          </a:xfrm>
        </p:spPr>
        <p:txBody>
          <a:bodyPr>
            <a:normAutofit fontScale="92500"/>
          </a:bodyPr>
          <a:lstStyle/>
          <a:p>
            <a:pPr>
              <a:lnSpc>
                <a:spcPct val="140000"/>
              </a:lnSpc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близкие отношения, основанные на взаимодоверии, привязанности, </a:t>
            </a:r>
          </a:p>
          <a:p>
            <a:pPr>
              <a:lnSpc>
                <a:spcPct val="140000"/>
              </a:lnSpc>
              <a:defRPr/>
            </a:pPr>
            <a:r>
              <a:rPr lang="ru-RU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общности интересов</a:t>
            </a:r>
            <a:r>
              <a:rPr lang="ru-RU" dirty="0"/>
              <a:t> 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5825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«Знайся только с достойными дружбы людьми,</a:t>
            </a:r>
          </a:p>
          <a:p>
            <a:pPr>
              <a:buNone/>
            </a:pPr>
            <a:r>
              <a:rPr lang="ru-RU" dirty="0" smtClean="0"/>
              <a:t> С </a:t>
            </a:r>
            <a:r>
              <a:rPr lang="ru-RU" dirty="0" err="1" smtClean="0"/>
              <a:t>подлецами</a:t>
            </a:r>
            <a:r>
              <a:rPr lang="ru-RU" dirty="0" smtClean="0"/>
              <a:t> не знайся, себя не срами».</a:t>
            </a:r>
          </a:p>
          <a:p>
            <a:pPr>
              <a:buNone/>
            </a:pPr>
            <a:r>
              <a:rPr lang="ru-RU" dirty="0" smtClean="0"/>
              <a:t>                          (Омар Хайям)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«Если хочешь иметь друзей, не будь мстительным»</a:t>
            </a:r>
          </a:p>
          <a:p>
            <a:pPr>
              <a:buNone/>
            </a:pPr>
            <a:r>
              <a:rPr lang="ru-RU" dirty="0" smtClean="0"/>
              <a:t>                             (</a:t>
            </a:r>
            <a:r>
              <a:rPr lang="ru-RU" dirty="0" err="1" smtClean="0"/>
              <a:t>Аль-Маали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676456" cy="1080120"/>
          </a:xfrm>
        </p:spPr>
        <p:txBody>
          <a:bodyPr/>
          <a:lstStyle/>
          <a:p>
            <a:r>
              <a:rPr lang="ru-RU" b="1" dirty="0" smtClean="0">
                <a:solidFill>
                  <a:srgbClr val="FF2B2B"/>
                </a:solidFill>
              </a:rPr>
              <a:t>     Пословицы о дружбе.</a:t>
            </a:r>
            <a:endParaRPr lang="ru-RU" dirty="0"/>
          </a:p>
        </p:txBody>
      </p:sp>
      <p:pic>
        <p:nvPicPr>
          <p:cNvPr id="7" name="Содержимое 6" descr="14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E0E0E0"/>
              </a:clrFrom>
              <a:clrTo>
                <a:srgbClr val="E0E0E0">
                  <a:alpha val="0"/>
                </a:srgbClr>
              </a:clrTo>
            </a:clrChange>
            <a:lum bright="-20000" contrast="10000"/>
          </a:blip>
          <a:stretch>
            <a:fillRect/>
          </a:stretch>
        </p:blipFill>
        <p:spPr>
          <a:xfrm>
            <a:off x="714348" y="2000240"/>
            <a:ext cx="3276600" cy="3248025"/>
          </a:xfrm>
        </p:spPr>
      </p:pic>
      <p:sp>
        <p:nvSpPr>
          <p:cNvPr id="5" name="TextBox 4"/>
          <p:cNvSpPr txBox="1"/>
          <p:nvPr/>
        </p:nvSpPr>
        <p:spPr>
          <a:xfrm>
            <a:off x="4429124" y="3143248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folHlink"/>
                </a:solidFill>
              </a:rPr>
              <a:t>Все за одного, а один за …</a:t>
            </a:r>
            <a:endParaRPr lang="ru-RU" sz="2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2786058"/>
            <a:ext cx="4829180" cy="77472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folHlink"/>
                </a:solidFill>
              </a:rPr>
              <a:t>Без беды друга не …</a:t>
            </a:r>
            <a:br>
              <a:rPr lang="ru-RU" sz="2800" dirty="0" smtClean="0">
                <a:solidFill>
                  <a:schemeClr val="folHlink"/>
                </a:solidFill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Содержимое 5" descr="16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-20000" contrast="10000"/>
          </a:blip>
          <a:stretch>
            <a:fillRect/>
          </a:stretch>
        </p:blipFill>
        <p:spPr>
          <a:xfrm>
            <a:off x="571472" y="1214422"/>
            <a:ext cx="3133725" cy="4200525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86058"/>
            <a:ext cx="4043362" cy="72547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folHlink"/>
                </a:solidFill>
              </a:rPr>
              <a:t>Один в поле…</a:t>
            </a:r>
            <a:br>
              <a:rPr lang="ru-RU" sz="2800" dirty="0" smtClean="0">
                <a:solidFill>
                  <a:schemeClr val="folHlink"/>
                </a:solidFill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Содержимое 5" descr="17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10000" contrast="10000"/>
          </a:blip>
          <a:stretch>
            <a:fillRect/>
          </a:stretch>
        </p:blipFill>
        <p:spPr>
          <a:xfrm>
            <a:off x="4857752" y="1233692"/>
            <a:ext cx="3143272" cy="429098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pPr eaLnBrk="1" hangingPunct="1"/>
            <a:r>
              <a:rPr lang="ru-RU" sz="3000" b="1" dirty="0" smtClean="0">
                <a:solidFill>
                  <a:srgbClr val="FF3300"/>
                </a:solidFill>
              </a:rPr>
              <a:t>Дружба дружбе рознь, а иную хоть ...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5" descr="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10000"/>
          </a:blip>
          <a:srcRect/>
          <a:stretch>
            <a:fillRect/>
          </a:stretch>
        </p:blipFill>
        <p:spPr>
          <a:xfrm>
            <a:off x="681038" y="2030413"/>
            <a:ext cx="3590925" cy="3667125"/>
          </a:xfrm>
          <a:prstGeom prst="rect">
            <a:avLst/>
          </a:prstGeom>
        </p:spPr>
      </p:pic>
      <p:pic>
        <p:nvPicPr>
          <p:cNvPr id="6" name="Рисунок 6" descr="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10000"/>
          </a:blip>
          <a:srcRect/>
          <a:stretch>
            <a:fillRect/>
          </a:stretch>
        </p:blipFill>
        <p:spPr bwMode="auto">
          <a:xfrm>
            <a:off x="4643438" y="2071688"/>
            <a:ext cx="3590925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88</TotalTime>
  <Words>224</Words>
  <Application>Microsoft Office PowerPoint</Application>
  <PresentationFormat>Экран (4:3)</PresentationFormat>
  <Paragraphs>31</Paragraphs>
  <Slides>14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«Друга ищи, а нашёл – береги.»</vt:lpstr>
      <vt:lpstr>Письмо крокодила Гены</vt:lpstr>
      <vt:lpstr>Слайд 3</vt:lpstr>
      <vt:lpstr>Слайд 4</vt:lpstr>
      <vt:lpstr>Слайд 5</vt:lpstr>
      <vt:lpstr>     Пословицы о дружбе.</vt:lpstr>
      <vt:lpstr>Без беды друга не …  </vt:lpstr>
      <vt:lpstr>Один в поле…  </vt:lpstr>
      <vt:lpstr>Дружба дружбе рознь, а иную хоть ...</vt:lpstr>
      <vt:lpstr>     Для друга и семь верст не…</vt:lpstr>
      <vt:lpstr>   Друга ищи, а найдёшь – …</vt:lpstr>
      <vt:lpstr>Меня зовут (как?) …, а моего друга… .Мы  оба очень (какие?)… .Все стараемся делать(как?)… .Я и мой … любим (что делать?)… .Друг для меня – это тот, (кто?)… .</vt:lpstr>
      <vt:lpstr>Слайд 13</vt:lpstr>
      <vt:lpstr>Дружбой дорожить умейте!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Письмо крокодила Гены</dc:title>
  <dc:creator>Денис</dc:creator>
  <cp:lastModifiedBy>user</cp:lastModifiedBy>
  <cp:revision>14</cp:revision>
  <dcterms:created xsi:type="dcterms:W3CDTF">2011-05-02T05:42:43Z</dcterms:created>
  <dcterms:modified xsi:type="dcterms:W3CDTF">2012-06-29T07:56:02Z</dcterms:modified>
</cp:coreProperties>
</file>