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F0475A-AD03-4258-A6D3-CE804EAA54E6}" type="doc">
      <dgm:prSet loTypeId="urn:microsoft.com/office/officeart/2005/8/layout/hierarchy1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73E1D85-9CAE-46E0-88DB-55A439627C76}">
      <dgm:prSet phldrT="[Текст]"/>
      <dgm:spPr/>
      <dgm:t>
        <a:bodyPr/>
        <a:lstStyle/>
        <a:p>
          <a:r>
            <a:rPr lang="ru-RU"/>
            <a:t>Еда</a:t>
          </a:r>
        </a:p>
      </dgm:t>
    </dgm:pt>
    <dgm:pt modelId="{C57B72A2-D66B-4993-AD4F-382FA2F9EB15}" type="parTrans" cxnId="{C02A6597-5924-4F19-92E0-E81DE807F113}">
      <dgm:prSet/>
      <dgm:spPr/>
      <dgm:t>
        <a:bodyPr/>
        <a:lstStyle/>
        <a:p>
          <a:endParaRPr lang="ru-RU"/>
        </a:p>
      </dgm:t>
    </dgm:pt>
    <dgm:pt modelId="{2C62AD19-A3CD-493D-8DB7-C6F595AC1C59}" type="sibTrans" cxnId="{C02A6597-5924-4F19-92E0-E81DE807F113}">
      <dgm:prSet/>
      <dgm:spPr/>
      <dgm:t>
        <a:bodyPr/>
        <a:lstStyle/>
        <a:p>
          <a:endParaRPr lang="ru-RU"/>
        </a:p>
      </dgm:t>
    </dgm:pt>
    <dgm:pt modelId="{77BE0B84-0ABB-4D11-92B1-C620810B4688}" type="asst">
      <dgm:prSet phldrT="[Текст]"/>
      <dgm:spPr/>
      <dgm:t>
        <a:bodyPr/>
        <a:lstStyle/>
        <a:p>
          <a:r>
            <a:rPr lang="ru-RU"/>
            <a:t>Конфеты</a:t>
          </a:r>
        </a:p>
      </dgm:t>
    </dgm:pt>
    <dgm:pt modelId="{B6B3B57C-FA31-4BCD-A03D-CF1242F8C861}" type="parTrans" cxnId="{804165E4-1CF8-4D6C-8A21-957AA68CC49D}">
      <dgm:prSet/>
      <dgm:spPr/>
      <dgm:t>
        <a:bodyPr/>
        <a:lstStyle/>
        <a:p>
          <a:endParaRPr lang="ru-RU"/>
        </a:p>
      </dgm:t>
    </dgm:pt>
    <dgm:pt modelId="{E67FCEDA-9D79-41A9-BFBD-C1CCA337A950}" type="sibTrans" cxnId="{804165E4-1CF8-4D6C-8A21-957AA68CC49D}">
      <dgm:prSet/>
      <dgm:spPr/>
      <dgm:t>
        <a:bodyPr/>
        <a:lstStyle/>
        <a:p>
          <a:endParaRPr lang="ru-RU"/>
        </a:p>
      </dgm:t>
    </dgm:pt>
    <dgm:pt modelId="{74818D5F-C528-4065-A5F3-56DF10EDD6EA}" type="asst">
      <dgm:prSet phldrT="[Текст]"/>
      <dgm:spPr/>
      <dgm:t>
        <a:bodyPr/>
        <a:lstStyle/>
        <a:p>
          <a:r>
            <a:rPr lang="ru-RU"/>
            <a:t>Овощи</a:t>
          </a:r>
        </a:p>
      </dgm:t>
    </dgm:pt>
    <dgm:pt modelId="{AD08FC18-F404-486D-8DA5-0D318046C079}" type="parTrans" cxnId="{52D45DD7-AF18-4467-B99E-ED3A0BFA0881}">
      <dgm:prSet/>
      <dgm:spPr/>
      <dgm:t>
        <a:bodyPr/>
        <a:lstStyle/>
        <a:p>
          <a:endParaRPr lang="ru-RU"/>
        </a:p>
      </dgm:t>
    </dgm:pt>
    <dgm:pt modelId="{793059E0-44DF-4CC4-BBB8-52D743A5A805}" type="sibTrans" cxnId="{52D45DD7-AF18-4467-B99E-ED3A0BFA0881}">
      <dgm:prSet/>
      <dgm:spPr/>
      <dgm:t>
        <a:bodyPr/>
        <a:lstStyle/>
        <a:p>
          <a:endParaRPr lang="ru-RU"/>
        </a:p>
      </dgm:t>
    </dgm:pt>
    <dgm:pt modelId="{132E79DC-FC22-4B21-8276-D99F10D5BA67}" type="asst">
      <dgm:prSet phldrT="[Текст]"/>
      <dgm:spPr/>
      <dgm:t>
        <a:bodyPr/>
        <a:lstStyle/>
        <a:p>
          <a:r>
            <a:rPr lang="ru-RU"/>
            <a:t>капуста</a:t>
          </a:r>
        </a:p>
      </dgm:t>
    </dgm:pt>
    <dgm:pt modelId="{926BE734-41AD-4A97-82C4-15D4C6C9B9F9}" type="parTrans" cxnId="{FA857B72-1A75-4E98-982B-9544163C75FD}">
      <dgm:prSet/>
      <dgm:spPr/>
      <dgm:t>
        <a:bodyPr/>
        <a:lstStyle/>
        <a:p>
          <a:endParaRPr lang="ru-RU"/>
        </a:p>
      </dgm:t>
    </dgm:pt>
    <dgm:pt modelId="{34CE5B5A-CDFD-4718-93C2-37D854BD130F}" type="sibTrans" cxnId="{FA857B72-1A75-4E98-982B-9544163C75FD}">
      <dgm:prSet/>
      <dgm:spPr/>
      <dgm:t>
        <a:bodyPr/>
        <a:lstStyle/>
        <a:p>
          <a:endParaRPr lang="ru-RU"/>
        </a:p>
      </dgm:t>
    </dgm:pt>
    <dgm:pt modelId="{A9107763-D9CB-43A6-95FA-092D2F54D676}" type="asst">
      <dgm:prSet phldrT="[Текст]"/>
      <dgm:spPr/>
      <dgm:t>
        <a:bodyPr/>
        <a:lstStyle/>
        <a:p>
          <a:r>
            <a:rPr lang="ru-RU"/>
            <a:t>брокколи</a:t>
          </a:r>
        </a:p>
      </dgm:t>
    </dgm:pt>
    <dgm:pt modelId="{C05D2254-DC2B-4CE9-A262-042A638606CE}" type="parTrans" cxnId="{349F554F-F5D4-405B-ACBB-D346EC011DFB}">
      <dgm:prSet/>
      <dgm:spPr/>
      <dgm:t>
        <a:bodyPr/>
        <a:lstStyle/>
        <a:p>
          <a:endParaRPr lang="ru-RU"/>
        </a:p>
      </dgm:t>
    </dgm:pt>
    <dgm:pt modelId="{D63C4DE3-6DE4-4376-AD70-587516BC98E5}" type="sibTrans" cxnId="{349F554F-F5D4-405B-ACBB-D346EC011DFB}">
      <dgm:prSet/>
      <dgm:spPr/>
      <dgm:t>
        <a:bodyPr/>
        <a:lstStyle/>
        <a:p>
          <a:endParaRPr lang="ru-RU"/>
        </a:p>
      </dgm:t>
    </dgm:pt>
    <dgm:pt modelId="{55138299-30A8-4826-83F6-264EE3CB7404}" type="asst">
      <dgm:prSet phldrT="[Текст]"/>
      <dgm:spPr/>
      <dgm:t>
        <a:bodyPr/>
        <a:lstStyle/>
        <a:p>
          <a:r>
            <a:rPr lang="ru-RU"/>
            <a:t>помидоры</a:t>
          </a:r>
        </a:p>
      </dgm:t>
    </dgm:pt>
    <dgm:pt modelId="{1B46D388-EA7D-4C7C-990F-D18F40B8DDF2}" type="parTrans" cxnId="{D41BE530-6CA8-481A-B3BF-B08033BA0E41}">
      <dgm:prSet/>
      <dgm:spPr/>
      <dgm:t>
        <a:bodyPr/>
        <a:lstStyle/>
        <a:p>
          <a:endParaRPr lang="ru-RU"/>
        </a:p>
      </dgm:t>
    </dgm:pt>
    <dgm:pt modelId="{C68B43F7-6F9D-4DC9-A62C-F192E34292A9}" type="sibTrans" cxnId="{D41BE530-6CA8-481A-B3BF-B08033BA0E41}">
      <dgm:prSet/>
      <dgm:spPr/>
      <dgm:t>
        <a:bodyPr/>
        <a:lstStyle/>
        <a:p>
          <a:endParaRPr lang="ru-RU"/>
        </a:p>
      </dgm:t>
    </dgm:pt>
    <dgm:pt modelId="{59D1977D-BAB6-4882-87E6-4DF232A393A1}" type="asst">
      <dgm:prSet phldrT="[Текст]"/>
      <dgm:spPr/>
      <dgm:t>
        <a:bodyPr/>
        <a:lstStyle/>
        <a:p>
          <a:r>
            <a:rPr lang="ru-RU"/>
            <a:t>ириски</a:t>
          </a:r>
        </a:p>
      </dgm:t>
    </dgm:pt>
    <dgm:pt modelId="{8EE434FD-0423-42EF-BF91-6270E5B99ABD}" type="parTrans" cxnId="{42BD7BAA-F461-4537-B519-9DBE88ED6780}">
      <dgm:prSet/>
      <dgm:spPr/>
      <dgm:t>
        <a:bodyPr/>
        <a:lstStyle/>
        <a:p>
          <a:endParaRPr lang="ru-RU"/>
        </a:p>
      </dgm:t>
    </dgm:pt>
    <dgm:pt modelId="{3E389F63-6F86-4429-BF23-88B130D0D693}" type="sibTrans" cxnId="{42BD7BAA-F461-4537-B519-9DBE88ED6780}">
      <dgm:prSet/>
      <dgm:spPr/>
      <dgm:t>
        <a:bodyPr/>
        <a:lstStyle/>
        <a:p>
          <a:endParaRPr lang="ru-RU"/>
        </a:p>
      </dgm:t>
    </dgm:pt>
    <dgm:pt modelId="{ABB192CA-5DA0-47E3-A207-550A3DE86D35}" type="asst">
      <dgm:prSet phldrT="[Текст]"/>
      <dgm:spPr/>
      <dgm:t>
        <a:bodyPr/>
        <a:lstStyle/>
        <a:p>
          <a:r>
            <a:rPr lang="ru-RU"/>
            <a:t>карамельки</a:t>
          </a:r>
        </a:p>
      </dgm:t>
    </dgm:pt>
    <dgm:pt modelId="{004C7BCA-FB54-460B-B6EE-553446DC9EE7}" type="parTrans" cxnId="{3F7C1BDD-F633-40BF-8BE2-E53026B20ED5}">
      <dgm:prSet/>
      <dgm:spPr/>
      <dgm:t>
        <a:bodyPr/>
        <a:lstStyle/>
        <a:p>
          <a:endParaRPr lang="ru-RU"/>
        </a:p>
      </dgm:t>
    </dgm:pt>
    <dgm:pt modelId="{BDCC47E8-BAAF-4ECC-AC22-450028D1B23D}" type="sibTrans" cxnId="{3F7C1BDD-F633-40BF-8BE2-E53026B20ED5}">
      <dgm:prSet/>
      <dgm:spPr/>
      <dgm:t>
        <a:bodyPr/>
        <a:lstStyle/>
        <a:p>
          <a:endParaRPr lang="ru-RU"/>
        </a:p>
      </dgm:t>
    </dgm:pt>
    <dgm:pt modelId="{226FD2D2-3A93-4195-B56B-80D9AAEB18DF}" type="asst">
      <dgm:prSet phldrT="[Текст]"/>
      <dgm:spPr/>
      <dgm:t>
        <a:bodyPr/>
        <a:lstStyle/>
        <a:p>
          <a:r>
            <a:rPr lang="ru-RU"/>
            <a:t>шоколад</a:t>
          </a:r>
        </a:p>
      </dgm:t>
    </dgm:pt>
    <dgm:pt modelId="{4C3384FE-5F02-4AF2-95E4-FD8854BD7A66}" type="parTrans" cxnId="{0A34E078-639C-42B1-A40E-4301BFF04C86}">
      <dgm:prSet/>
      <dgm:spPr/>
      <dgm:t>
        <a:bodyPr/>
        <a:lstStyle/>
        <a:p>
          <a:endParaRPr lang="ru-RU"/>
        </a:p>
      </dgm:t>
    </dgm:pt>
    <dgm:pt modelId="{1B8CB8D6-81E4-426D-89A6-84462C647F18}" type="sibTrans" cxnId="{0A34E078-639C-42B1-A40E-4301BFF04C86}">
      <dgm:prSet/>
      <dgm:spPr/>
      <dgm:t>
        <a:bodyPr/>
        <a:lstStyle/>
        <a:p>
          <a:endParaRPr lang="ru-RU"/>
        </a:p>
      </dgm:t>
    </dgm:pt>
    <dgm:pt modelId="{7C8BF27C-6A0F-4922-9789-7848888C0759}" type="pres">
      <dgm:prSet presAssocID="{EAF0475A-AD03-4258-A6D3-CE804EAA54E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AF0B977-63EA-4D09-A5C8-2C2B104FE243}" type="pres">
      <dgm:prSet presAssocID="{973E1D85-9CAE-46E0-88DB-55A439627C76}" presName="hierRoot1" presStyleCnt="0"/>
      <dgm:spPr/>
    </dgm:pt>
    <dgm:pt modelId="{E1C6CEF6-E896-449A-BD9F-F9860904B19D}" type="pres">
      <dgm:prSet presAssocID="{973E1D85-9CAE-46E0-88DB-55A439627C76}" presName="composite" presStyleCnt="0"/>
      <dgm:spPr/>
    </dgm:pt>
    <dgm:pt modelId="{2B79B53F-EE69-4B42-B410-3E962B0E2556}" type="pres">
      <dgm:prSet presAssocID="{973E1D85-9CAE-46E0-88DB-55A439627C76}" presName="background" presStyleLbl="node0" presStyleIdx="0" presStyleCnt="1"/>
      <dgm:spPr/>
    </dgm:pt>
    <dgm:pt modelId="{42BF144C-AE89-4413-8D36-F5A8CD48E60C}" type="pres">
      <dgm:prSet presAssocID="{973E1D85-9CAE-46E0-88DB-55A439627C7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E5E197-75C0-4C5B-BFBB-F0DAD4AA0EAE}" type="pres">
      <dgm:prSet presAssocID="{973E1D85-9CAE-46E0-88DB-55A439627C76}" presName="hierChild2" presStyleCnt="0"/>
      <dgm:spPr/>
    </dgm:pt>
    <dgm:pt modelId="{C9E6C4AC-26C7-43F3-91C3-75F519E4F684}" type="pres">
      <dgm:prSet presAssocID="{B6B3B57C-FA31-4BCD-A03D-CF1242F8C86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8C6AC23-BC66-43B0-A95B-7900A67545E9}" type="pres">
      <dgm:prSet presAssocID="{77BE0B84-0ABB-4D11-92B1-C620810B4688}" presName="hierRoot2" presStyleCnt="0"/>
      <dgm:spPr/>
    </dgm:pt>
    <dgm:pt modelId="{9E3945BC-7E8A-44AA-B78C-924B04F90163}" type="pres">
      <dgm:prSet presAssocID="{77BE0B84-0ABB-4D11-92B1-C620810B4688}" presName="composite2" presStyleCnt="0"/>
      <dgm:spPr/>
    </dgm:pt>
    <dgm:pt modelId="{7E1F8848-7D77-4837-8264-919DC68B230D}" type="pres">
      <dgm:prSet presAssocID="{77BE0B84-0ABB-4D11-92B1-C620810B4688}" presName="background2" presStyleLbl="asst1" presStyleIdx="0" presStyleCnt="8"/>
      <dgm:spPr/>
    </dgm:pt>
    <dgm:pt modelId="{19E1BEEC-ACBD-4E97-8A37-601CBE0CDCEA}" type="pres">
      <dgm:prSet presAssocID="{77BE0B84-0ABB-4D11-92B1-C620810B468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AA7416-AC8E-43AD-9583-61B8FC16B238}" type="pres">
      <dgm:prSet presAssocID="{77BE0B84-0ABB-4D11-92B1-C620810B4688}" presName="hierChild3" presStyleCnt="0"/>
      <dgm:spPr/>
    </dgm:pt>
    <dgm:pt modelId="{C31ED2DC-E096-428C-9D60-B99EECFA7552}" type="pres">
      <dgm:prSet presAssocID="{8EE434FD-0423-42EF-BF91-6270E5B99ABD}" presName="Name17" presStyleLbl="parChTrans1D3" presStyleIdx="0" presStyleCnt="6"/>
      <dgm:spPr/>
      <dgm:t>
        <a:bodyPr/>
        <a:lstStyle/>
        <a:p>
          <a:endParaRPr lang="ru-RU"/>
        </a:p>
      </dgm:t>
    </dgm:pt>
    <dgm:pt modelId="{52E36CD9-865D-4CC1-B1DF-AB7D6196F2A6}" type="pres">
      <dgm:prSet presAssocID="{59D1977D-BAB6-4882-87E6-4DF232A393A1}" presName="hierRoot3" presStyleCnt="0"/>
      <dgm:spPr/>
    </dgm:pt>
    <dgm:pt modelId="{4CFE1B98-823C-4AE5-A063-2EDBFA6F678C}" type="pres">
      <dgm:prSet presAssocID="{59D1977D-BAB6-4882-87E6-4DF232A393A1}" presName="composite3" presStyleCnt="0"/>
      <dgm:spPr/>
    </dgm:pt>
    <dgm:pt modelId="{C87F8253-23E6-409C-B2EC-050772D72EE1}" type="pres">
      <dgm:prSet presAssocID="{59D1977D-BAB6-4882-87E6-4DF232A393A1}" presName="background3" presStyleLbl="asst1" presStyleIdx="1" presStyleCnt="8"/>
      <dgm:spPr/>
    </dgm:pt>
    <dgm:pt modelId="{AF8A35AB-A457-4AF2-A326-EBB6EB5959F4}" type="pres">
      <dgm:prSet presAssocID="{59D1977D-BAB6-4882-87E6-4DF232A393A1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4B4AFD-74B9-4A5C-90DD-FCDD7F89C1A7}" type="pres">
      <dgm:prSet presAssocID="{59D1977D-BAB6-4882-87E6-4DF232A393A1}" presName="hierChild4" presStyleCnt="0"/>
      <dgm:spPr/>
    </dgm:pt>
    <dgm:pt modelId="{F670DD3D-E931-439A-816C-9F3352A9F9C4}" type="pres">
      <dgm:prSet presAssocID="{004C7BCA-FB54-460B-B6EE-553446DC9EE7}" presName="Name17" presStyleLbl="parChTrans1D3" presStyleIdx="1" presStyleCnt="6"/>
      <dgm:spPr/>
      <dgm:t>
        <a:bodyPr/>
        <a:lstStyle/>
        <a:p>
          <a:endParaRPr lang="ru-RU"/>
        </a:p>
      </dgm:t>
    </dgm:pt>
    <dgm:pt modelId="{19DE7EFF-6087-4C8D-8264-941EAA1A2C97}" type="pres">
      <dgm:prSet presAssocID="{ABB192CA-5DA0-47E3-A207-550A3DE86D35}" presName="hierRoot3" presStyleCnt="0"/>
      <dgm:spPr/>
    </dgm:pt>
    <dgm:pt modelId="{9EA882FF-0636-4A94-8135-C8DD96071CE2}" type="pres">
      <dgm:prSet presAssocID="{ABB192CA-5DA0-47E3-A207-550A3DE86D35}" presName="composite3" presStyleCnt="0"/>
      <dgm:spPr/>
    </dgm:pt>
    <dgm:pt modelId="{52B21F21-A0B5-4106-B48D-53FDD9FD7B42}" type="pres">
      <dgm:prSet presAssocID="{ABB192CA-5DA0-47E3-A207-550A3DE86D35}" presName="background3" presStyleLbl="asst1" presStyleIdx="2" presStyleCnt="8"/>
      <dgm:spPr/>
    </dgm:pt>
    <dgm:pt modelId="{A454E58D-FC18-42E4-8564-6685639AA48A}" type="pres">
      <dgm:prSet presAssocID="{ABB192CA-5DA0-47E3-A207-550A3DE86D35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E7B216-943E-4FDB-A98F-F3766AE2DCAB}" type="pres">
      <dgm:prSet presAssocID="{ABB192CA-5DA0-47E3-A207-550A3DE86D35}" presName="hierChild4" presStyleCnt="0"/>
      <dgm:spPr/>
    </dgm:pt>
    <dgm:pt modelId="{A29301E3-326C-4219-A676-0B292B645BC0}" type="pres">
      <dgm:prSet presAssocID="{4C3384FE-5F02-4AF2-95E4-FD8854BD7A66}" presName="Name17" presStyleLbl="parChTrans1D3" presStyleIdx="2" presStyleCnt="6"/>
      <dgm:spPr/>
      <dgm:t>
        <a:bodyPr/>
        <a:lstStyle/>
        <a:p>
          <a:endParaRPr lang="ru-RU"/>
        </a:p>
      </dgm:t>
    </dgm:pt>
    <dgm:pt modelId="{856AC597-A0B5-4D00-8A76-8EF36078C1AB}" type="pres">
      <dgm:prSet presAssocID="{226FD2D2-3A93-4195-B56B-80D9AAEB18DF}" presName="hierRoot3" presStyleCnt="0"/>
      <dgm:spPr/>
    </dgm:pt>
    <dgm:pt modelId="{29FCE1AF-A4AB-44E6-BC42-2FF000ADB2F4}" type="pres">
      <dgm:prSet presAssocID="{226FD2D2-3A93-4195-B56B-80D9AAEB18DF}" presName="composite3" presStyleCnt="0"/>
      <dgm:spPr/>
    </dgm:pt>
    <dgm:pt modelId="{36F834DD-D895-4CAA-A397-FAE1B86CADFC}" type="pres">
      <dgm:prSet presAssocID="{226FD2D2-3A93-4195-B56B-80D9AAEB18DF}" presName="background3" presStyleLbl="asst1" presStyleIdx="3" presStyleCnt="8"/>
      <dgm:spPr/>
    </dgm:pt>
    <dgm:pt modelId="{D300D8F2-8338-4744-8A60-4DCAD1B961C1}" type="pres">
      <dgm:prSet presAssocID="{226FD2D2-3A93-4195-B56B-80D9AAEB18DF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B46708-C26E-45F6-A199-A48A93ABDFDE}" type="pres">
      <dgm:prSet presAssocID="{226FD2D2-3A93-4195-B56B-80D9AAEB18DF}" presName="hierChild4" presStyleCnt="0"/>
      <dgm:spPr/>
    </dgm:pt>
    <dgm:pt modelId="{65D4DBEA-3C23-45C0-AE6B-9F4BA30E5C18}" type="pres">
      <dgm:prSet presAssocID="{AD08FC18-F404-486D-8DA5-0D318046C07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AE0A9E4-7DD4-4071-B8B6-270B70E3E654}" type="pres">
      <dgm:prSet presAssocID="{74818D5F-C528-4065-A5F3-56DF10EDD6EA}" presName="hierRoot2" presStyleCnt="0"/>
      <dgm:spPr/>
    </dgm:pt>
    <dgm:pt modelId="{262995ED-F313-4B70-88DF-B3C3C0E60971}" type="pres">
      <dgm:prSet presAssocID="{74818D5F-C528-4065-A5F3-56DF10EDD6EA}" presName="composite2" presStyleCnt="0"/>
      <dgm:spPr/>
    </dgm:pt>
    <dgm:pt modelId="{53A61D67-F9D5-4A11-A23E-860E0A3415F9}" type="pres">
      <dgm:prSet presAssocID="{74818D5F-C528-4065-A5F3-56DF10EDD6EA}" presName="background2" presStyleLbl="asst1" presStyleIdx="4" presStyleCnt="8"/>
      <dgm:spPr/>
    </dgm:pt>
    <dgm:pt modelId="{E4754354-52D1-4CC6-A2AC-BA7C514DEDC0}" type="pres">
      <dgm:prSet presAssocID="{74818D5F-C528-4065-A5F3-56DF10EDD6E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53CB28-CD0D-4309-94E1-C69D7C8B6276}" type="pres">
      <dgm:prSet presAssocID="{74818D5F-C528-4065-A5F3-56DF10EDD6EA}" presName="hierChild3" presStyleCnt="0"/>
      <dgm:spPr/>
    </dgm:pt>
    <dgm:pt modelId="{184AC4C6-2A82-4929-812E-4D73DD673A8D}" type="pres">
      <dgm:prSet presAssocID="{926BE734-41AD-4A97-82C4-15D4C6C9B9F9}" presName="Name17" presStyleLbl="parChTrans1D3" presStyleIdx="3" presStyleCnt="6"/>
      <dgm:spPr/>
      <dgm:t>
        <a:bodyPr/>
        <a:lstStyle/>
        <a:p>
          <a:endParaRPr lang="ru-RU"/>
        </a:p>
      </dgm:t>
    </dgm:pt>
    <dgm:pt modelId="{4473FDFA-72E4-4C1D-9313-880EE47B8BD0}" type="pres">
      <dgm:prSet presAssocID="{132E79DC-FC22-4B21-8276-D99F10D5BA67}" presName="hierRoot3" presStyleCnt="0"/>
      <dgm:spPr/>
    </dgm:pt>
    <dgm:pt modelId="{AAD74215-D92D-4A41-B81B-B4494629F28A}" type="pres">
      <dgm:prSet presAssocID="{132E79DC-FC22-4B21-8276-D99F10D5BA67}" presName="composite3" presStyleCnt="0"/>
      <dgm:spPr/>
    </dgm:pt>
    <dgm:pt modelId="{3DF6DE24-6992-4276-A973-1616387AD67C}" type="pres">
      <dgm:prSet presAssocID="{132E79DC-FC22-4B21-8276-D99F10D5BA67}" presName="background3" presStyleLbl="asst1" presStyleIdx="5" presStyleCnt="8"/>
      <dgm:spPr/>
    </dgm:pt>
    <dgm:pt modelId="{E9316634-9B11-4E62-90FC-C885522166C5}" type="pres">
      <dgm:prSet presAssocID="{132E79DC-FC22-4B21-8276-D99F10D5BA67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AB9171-BF5A-4AA9-A006-4D13E212BE60}" type="pres">
      <dgm:prSet presAssocID="{132E79DC-FC22-4B21-8276-D99F10D5BA67}" presName="hierChild4" presStyleCnt="0"/>
      <dgm:spPr/>
    </dgm:pt>
    <dgm:pt modelId="{DCF9D5AA-9622-4DDF-B47B-BCEB1077C080}" type="pres">
      <dgm:prSet presAssocID="{C05D2254-DC2B-4CE9-A262-042A638606CE}" presName="Name17" presStyleLbl="parChTrans1D3" presStyleIdx="4" presStyleCnt="6"/>
      <dgm:spPr/>
      <dgm:t>
        <a:bodyPr/>
        <a:lstStyle/>
        <a:p>
          <a:endParaRPr lang="ru-RU"/>
        </a:p>
      </dgm:t>
    </dgm:pt>
    <dgm:pt modelId="{3BDAFAB5-6456-4706-BA0A-0E5D45CBCEDB}" type="pres">
      <dgm:prSet presAssocID="{A9107763-D9CB-43A6-95FA-092D2F54D676}" presName="hierRoot3" presStyleCnt="0"/>
      <dgm:spPr/>
    </dgm:pt>
    <dgm:pt modelId="{3D076754-CC0C-41B8-BF22-147D5B111F5C}" type="pres">
      <dgm:prSet presAssocID="{A9107763-D9CB-43A6-95FA-092D2F54D676}" presName="composite3" presStyleCnt="0"/>
      <dgm:spPr/>
    </dgm:pt>
    <dgm:pt modelId="{F6F34EB9-C740-4254-9F48-7D962D162717}" type="pres">
      <dgm:prSet presAssocID="{A9107763-D9CB-43A6-95FA-092D2F54D676}" presName="background3" presStyleLbl="asst1" presStyleIdx="6" presStyleCnt="8"/>
      <dgm:spPr/>
    </dgm:pt>
    <dgm:pt modelId="{243204BD-8CA1-4CEC-9E51-9680E93F30C2}" type="pres">
      <dgm:prSet presAssocID="{A9107763-D9CB-43A6-95FA-092D2F54D676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F8A6C-D6F4-4D0F-B6B6-B5F484EC200A}" type="pres">
      <dgm:prSet presAssocID="{A9107763-D9CB-43A6-95FA-092D2F54D676}" presName="hierChild4" presStyleCnt="0"/>
      <dgm:spPr/>
    </dgm:pt>
    <dgm:pt modelId="{259A050C-E72A-4CBA-B55A-D2069D81A20B}" type="pres">
      <dgm:prSet presAssocID="{1B46D388-EA7D-4C7C-990F-D18F40B8DDF2}" presName="Name17" presStyleLbl="parChTrans1D3" presStyleIdx="5" presStyleCnt="6"/>
      <dgm:spPr/>
      <dgm:t>
        <a:bodyPr/>
        <a:lstStyle/>
        <a:p>
          <a:endParaRPr lang="ru-RU"/>
        </a:p>
      </dgm:t>
    </dgm:pt>
    <dgm:pt modelId="{6E30E019-96AA-4525-B2DC-010BECF41EED}" type="pres">
      <dgm:prSet presAssocID="{55138299-30A8-4826-83F6-264EE3CB7404}" presName="hierRoot3" presStyleCnt="0"/>
      <dgm:spPr/>
    </dgm:pt>
    <dgm:pt modelId="{6D2AE7F6-8B17-41CF-A30F-AC1064335E5A}" type="pres">
      <dgm:prSet presAssocID="{55138299-30A8-4826-83F6-264EE3CB7404}" presName="composite3" presStyleCnt="0"/>
      <dgm:spPr/>
    </dgm:pt>
    <dgm:pt modelId="{DF4EAFA5-80F2-4880-BFC3-A519B97F0F8A}" type="pres">
      <dgm:prSet presAssocID="{55138299-30A8-4826-83F6-264EE3CB7404}" presName="background3" presStyleLbl="asst1" presStyleIdx="7" presStyleCnt="8"/>
      <dgm:spPr/>
    </dgm:pt>
    <dgm:pt modelId="{C519155E-096F-4342-9E9B-B19F07046B97}" type="pres">
      <dgm:prSet presAssocID="{55138299-30A8-4826-83F6-264EE3CB7404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587F1A-A711-4BC6-B3FE-FF098737A571}" type="pres">
      <dgm:prSet presAssocID="{55138299-30A8-4826-83F6-264EE3CB7404}" presName="hierChild4" presStyleCnt="0"/>
      <dgm:spPr/>
    </dgm:pt>
  </dgm:ptLst>
  <dgm:cxnLst>
    <dgm:cxn modelId="{804165E4-1CF8-4D6C-8A21-957AA68CC49D}" srcId="{973E1D85-9CAE-46E0-88DB-55A439627C76}" destId="{77BE0B84-0ABB-4D11-92B1-C620810B4688}" srcOrd="0" destOrd="0" parTransId="{B6B3B57C-FA31-4BCD-A03D-CF1242F8C861}" sibTransId="{E67FCEDA-9D79-41A9-BFBD-C1CCA337A950}"/>
    <dgm:cxn modelId="{05AF0855-0082-4796-847D-687230270D9B}" type="presOf" srcId="{55138299-30A8-4826-83F6-264EE3CB7404}" destId="{C519155E-096F-4342-9E9B-B19F07046B97}" srcOrd="0" destOrd="0" presId="urn:microsoft.com/office/officeart/2005/8/layout/hierarchy1"/>
    <dgm:cxn modelId="{F8899A70-675D-4CF5-A473-121EC6F159DC}" type="presOf" srcId="{4C3384FE-5F02-4AF2-95E4-FD8854BD7A66}" destId="{A29301E3-326C-4219-A676-0B292B645BC0}" srcOrd="0" destOrd="0" presId="urn:microsoft.com/office/officeart/2005/8/layout/hierarchy1"/>
    <dgm:cxn modelId="{D922BC37-E276-4CB9-951F-B84E83AB684B}" type="presOf" srcId="{AD08FC18-F404-486D-8DA5-0D318046C079}" destId="{65D4DBEA-3C23-45C0-AE6B-9F4BA30E5C18}" srcOrd="0" destOrd="0" presId="urn:microsoft.com/office/officeart/2005/8/layout/hierarchy1"/>
    <dgm:cxn modelId="{CDD5BCA4-76F9-4560-A498-2DCE27032562}" type="presOf" srcId="{132E79DC-FC22-4B21-8276-D99F10D5BA67}" destId="{E9316634-9B11-4E62-90FC-C885522166C5}" srcOrd="0" destOrd="0" presId="urn:microsoft.com/office/officeart/2005/8/layout/hierarchy1"/>
    <dgm:cxn modelId="{E262E8A4-44F2-4B63-8899-1F42D952CAC6}" type="presOf" srcId="{EAF0475A-AD03-4258-A6D3-CE804EAA54E6}" destId="{7C8BF27C-6A0F-4922-9789-7848888C0759}" srcOrd="0" destOrd="0" presId="urn:microsoft.com/office/officeart/2005/8/layout/hierarchy1"/>
    <dgm:cxn modelId="{406F0424-71EB-4285-9EB1-5F1F6E128846}" type="presOf" srcId="{926BE734-41AD-4A97-82C4-15D4C6C9B9F9}" destId="{184AC4C6-2A82-4929-812E-4D73DD673A8D}" srcOrd="0" destOrd="0" presId="urn:microsoft.com/office/officeart/2005/8/layout/hierarchy1"/>
    <dgm:cxn modelId="{B759C743-5A82-4F84-8276-83F8BEA0485B}" type="presOf" srcId="{8EE434FD-0423-42EF-BF91-6270E5B99ABD}" destId="{C31ED2DC-E096-428C-9D60-B99EECFA7552}" srcOrd="0" destOrd="0" presId="urn:microsoft.com/office/officeart/2005/8/layout/hierarchy1"/>
    <dgm:cxn modelId="{52D45DD7-AF18-4467-B99E-ED3A0BFA0881}" srcId="{973E1D85-9CAE-46E0-88DB-55A439627C76}" destId="{74818D5F-C528-4065-A5F3-56DF10EDD6EA}" srcOrd="1" destOrd="0" parTransId="{AD08FC18-F404-486D-8DA5-0D318046C079}" sibTransId="{793059E0-44DF-4CC4-BBB8-52D743A5A805}"/>
    <dgm:cxn modelId="{D5B2F3C3-5D80-4CA3-8BBF-FED83A6AFF5E}" type="presOf" srcId="{226FD2D2-3A93-4195-B56B-80D9AAEB18DF}" destId="{D300D8F2-8338-4744-8A60-4DCAD1B961C1}" srcOrd="0" destOrd="0" presId="urn:microsoft.com/office/officeart/2005/8/layout/hierarchy1"/>
    <dgm:cxn modelId="{C02A6597-5924-4F19-92E0-E81DE807F113}" srcId="{EAF0475A-AD03-4258-A6D3-CE804EAA54E6}" destId="{973E1D85-9CAE-46E0-88DB-55A439627C76}" srcOrd="0" destOrd="0" parTransId="{C57B72A2-D66B-4993-AD4F-382FA2F9EB15}" sibTransId="{2C62AD19-A3CD-493D-8DB7-C6F595AC1C59}"/>
    <dgm:cxn modelId="{0A34E078-639C-42B1-A40E-4301BFF04C86}" srcId="{77BE0B84-0ABB-4D11-92B1-C620810B4688}" destId="{226FD2D2-3A93-4195-B56B-80D9AAEB18DF}" srcOrd="2" destOrd="0" parTransId="{4C3384FE-5F02-4AF2-95E4-FD8854BD7A66}" sibTransId="{1B8CB8D6-81E4-426D-89A6-84462C647F18}"/>
    <dgm:cxn modelId="{E5CAF1A0-BED8-4CA3-8580-E2FBDF604081}" type="presOf" srcId="{B6B3B57C-FA31-4BCD-A03D-CF1242F8C861}" destId="{C9E6C4AC-26C7-43F3-91C3-75F519E4F684}" srcOrd="0" destOrd="0" presId="urn:microsoft.com/office/officeart/2005/8/layout/hierarchy1"/>
    <dgm:cxn modelId="{83782AC6-8826-4CE9-9202-A3F27CD2C433}" type="presOf" srcId="{973E1D85-9CAE-46E0-88DB-55A439627C76}" destId="{42BF144C-AE89-4413-8D36-F5A8CD48E60C}" srcOrd="0" destOrd="0" presId="urn:microsoft.com/office/officeart/2005/8/layout/hierarchy1"/>
    <dgm:cxn modelId="{BC196A36-A51E-4482-AD2B-0DF451C18DEE}" type="presOf" srcId="{A9107763-D9CB-43A6-95FA-092D2F54D676}" destId="{243204BD-8CA1-4CEC-9E51-9680E93F30C2}" srcOrd="0" destOrd="0" presId="urn:microsoft.com/office/officeart/2005/8/layout/hierarchy1"/>
    <dgm:cxn modelId="{76E9C10C-6F56-40AD-B4DA-D55EB825D936}" type="presOf" srcId="{C05D2254-DC2B-4CE9-A262-042A638606CE}" destId="{DCF9D5AA-9622-4DDF-B47B-BCEB1077C080}" srcOrd="0" destOrd="0" presId="urn:microsoft.com/office/officeart/2005/8/layout/hierarchy1"/>
    <dgm:cxn modelId="{D41BE530-6CA8-481A-B3BF-B08033BA0E41}" srcId="{74818D5F-C528-4065-A5F3-56DF10EDD6EA}" destId="{55138299-30A8-4826-83F6-264EE3CB7404}" srcOrd="2" destOrd="0" parTransId="{1B46D388-EA7D-4C7C-990F-D18F40B8DDF2}" sibTransId="{C68B43F7-6F9D-4DC9-A62C-F192E34292A9}"/>
    <dgm:cxn modelId="{B162233A-9E04-45C5-A058-542A24259F56}" type="presOf" srcId="{77BE0B84-0ABB-4D11-92B1-C620810B4688}" destId="{19E1BEEC-ACBD-4E97-8A37-601CBE0CDCEA}" srcOrd="0" destOrd="0" presId="urn:microsoft.com/office/officeart/2005/8/layout/hierarchy1"/>
    <dgm:cxn modelId="{349F554F-F5D4-405B-ACBB-D346EC011DFB}" srcId="{74818D5F-C528-4065-A5F3-56DF10EDD6EA}" destId="{A9107763-D9CB-43A6-95FA-092D2F54D676}" srcOrd="1" destOrd="0" parTransId="{C05D2254-DC2B-4CE9-A262-042A638606CE}" sibTransId="{D63C4DE3-6DE4-4376-AD70-587516BC98E5}"/>
    <dgm:cxn modelId="{C3321141-AB12-4074-89F7-37ADACFDBF36}" type="presOf" srcId="{74818D5F-C528-4065-A5F3-56DF10EDD6EA}" destId="{E4754354-52D1-4CC6-A2AC-BA7C514DEDC0}" srcOrd="0" destOrd="0" presId="urn:microsoft.com/office/officeart/2005/8/layout/hierarchy1"/>
    <dgm:cxn modelId="{FA857B72-1A75-4E98-982B-9544163C75FD}" srcId="{74818D5F-C528-4065-A5F3-56DF10EDD6EA}" destId="{132E79DC-FC22-4B21-8276-D99F10D5BA67}" srcOrd="0" destOrd="0" parTransId="{926BE734-41AD-4A97-82C4-15D4C6C9B9F9}" sibTransId="{34CE5B5A-CDFD-4718-93C2-37D854BD130F}"/>
    <dgm:cxn modelId="{D617A921-4339-46B1-9708-B3C734F18674}" type="presOf" srcId="{004C7BCA-FB54-460B-B6EE-553446DC9EE7}" destId="{F670DD3D-E931-439A-816C-9F3352A9F9C4}" srcOrd="0" destOrd="0" presId="urn:microsoft.com/office/officeart/2005/8/layout/hierarchy1"/>
    <dgm:cxn modelId="{3F7C1BDD-F633-40BF-8BE2-E53026B20ED5}" srcId="{77BE0B84-0ABB-4D11-92B1-C620810B4688}" destId="{ABB192CA-5DA0-47E3-A207-550A3DE86D35}" srcOrd="1" destOrd="0" parTransId="{004C7BCA-FB54-460B-B6EE-553446DC9EE7}" sibTransId="{BDCC47E8-BAAF-4ECC-AC22-450028D1B23D}"/>
    <dgm:cxn modelId="{F1498788-8A1E-43F1-8B02-3FE600A60D9F}" type="presOf" srcId="{1B46D388-EA7D-4C7C-990F-D18F40B8DDF2}" destId="{259A050C-E72A-4CBA-B55A-D2069D81A20B}" srcOrd="0" destOrd="0" presId="urn:microsoft.com/office/officeart/2005/8/layout/hierarchy1"/>
    <dgm:cxn modelId="{30B054AB-83E6-4F3D-8297-8A18558D1299}" type="presOf" srcId="{ABB192CA-5DA0-47E3-A207-550A3DE86D35}" destId="{A454E58D-FC18-42E4-8564-6685639AA48A}" srcOrd="0" destOrd="0" presId="urn:microsoft.com/office/officeart/2005/8/layout/hierarchy1"/>
    <dgm:cxn modelId="{42BD7BAA-F461-4537-B519-9DBE88ED6780}" srcId="{77BE0B84-0ABB-4D11-92B1-C620810B4688}" destId="{59D1977D-BAB6-4882-87E6-4DF232A393A1}" srcOrd="0" destOrd="0" parTransId="{8EE434FD-0423-42EF-BF91-6270E5B99ABD}" sibTransId="{3E389F63-6F86-4429-BF23-88B130D0D693}"/>
    <dgm:cxn modelId="{ACEC1440-F5F8-4B4E-B931-3772D62B9AA9}" type="presOf" srcId="{59D1977D-BAB6-4882-87E6-4DF232A393A1}" destId="{AF8A35AB-A457-4AF2-A326-EBB6EB5959F4}" srcOrd="0" destOrd="0" presId="urn:microsoft.com/office/officeart/2005/8/layout/hierarchy1"/>
    <dgm:cxn modelId="{AA257FBD-93AD-4EE4-9067-9226C1BD8FEF}" type="presParOf" srcId="{7C8BF27C-6A0F-4922-9789-7848888C0759}" destId="{DAF0B977-63EA-4D09-A5C8-2C2B104FE243}" srcOrd="0" destOrd="0" presId="urn:microsoft.com/office/officeart/2005/8/layout/hierarchy1"/>
    <dgm:cxn modelId="{5E0951A1-609F-4B39-BAA1-576CB0616E92}" type="presParOf" srcId="{DAF0B977-63EA-4D09-A5C8-2C2B104FE243}" destId="{E1C6CEF6-E896-449A-BD9F-F9860904B19D}" srcOrd="0" destOrd="0" presId="urn:microsoft.com/office/officeart/2005/8/layout/hierarchy1"/>
    <dgm:cxn modelId="{0CEAA48D-A14F-4663-92C8-A34D2E881CC5}" type="presParOf" srcId="{E1C6CEF6-E896-449A-BD9F-F9860904B19D}" destId="{2B79B53F-EE69-4B42-B410-3E962B0E2556}" srcOrd="0" destOrd="0" presId="urn:microsoft.com/office/officeart/2005/8/layout/hierarchy1"/>
    <dgm:cxn modelId="{C4E13E3B-AD5B-4A7F-AA58-FE730F226BD0}" type="presParOf" srcId="{E1C6CEF6-E896-449A-BD9F-F9860904B19D}" destId="{42BF144C-AE89-4413-8D36-F5A8CD48E60C}" srcOrd="1" destOrd="0" presId="urn:microsoft.com/office/officeart/2005/8/layout/hierarchy1"/>
    <dgm:cxn modelId="{9BF5D4E3-CAAA-4D61-BD46-ADC67E55FF60}" type="presParOf" srcId="{DAF0B977-63EA-4D09-A5C8-2C2B104FE243}" destId="{F8E5E197-75C0-4C5B-BFBB-F0DAD4AA0EAE}" srcOrd="1" destOrd="0" presId="urn:microsoft.com/office/officeart/2005/8/layout/hierarchy1"/>
    <dgm:cxn modelId="{E2E9C991-C9A0-4D98-9B35-C1F8ADD3750A}" type="presParOf" srcId="{F8E5E197-75C0-4C5B-BFBB-F0DAD4AA0EAE}" destId="{C9E6C4AC-26C7-43F3-91C3-75F519E4F684}" srcOrd="0" destOrd="0" presId="urn:microsoft.com/office/officeart/2005/8/layout/hierarchy1"/>
    <dgm:cxn modelId="{46477AAF-2C51-422B-9936-A069247EB52C}" type="presParOf" srcId="{F8E5E197-75C0-4C5B-BFBB-F0DAD4AA0EAE}" destId="{08C6AC23-BC66-43B0-A95B-7900A67545E9}" srcOrd="1" destOrd="0" presId="urn:microsoft.com/office/officeart/2005/8/layout/hierarchy1"/>
    <dgm:cxn modelId="{4D38E749-D33D-432C-A4B7-64B4879D5168}" type="presParOf" srcId="{08C6AC23-BC66-43B0-A95B-7900A67545E9}" destId="{9E3945BC-7E8A-44AA-B78C-924B04F90163}" srcOrd="0" destOrd="0" presId="urn:microsoft.com/office/officeart/2005/8/layout/hierarchy1"/>
    <dgm:cxn modelId="{46984DF0-5791-4F8E-9959-F09CCADF5C5D}" type="presParOf" srcId="{9E3945BC-7E8A-44AA-B78C-924B04F90163}" destId="{7E1F8848-7D77-4837-8264-919DC68B230D}" srcOrd="0" destOrd="0" presId="urn:microsoft.com/office/officeart/2005/8/layout/hierarchy1"/>
    <dgm:cxn modelId="{2C1447B8-7F67-4560-ABC7-D372F50EE335}" type="presParOf" srcId="{9E3945BC-7E8A-44AA-B78C-924B04F90163}" destId="{19E1BEEC-ACBD-4E97-8A37-601CBE0CDCEA}" srcOrd="1" destOrd="0" presId="urn:microsoft.com/office/officeart/2005/8/layout/hierarchy1"/>
    <dgm:cxn modelId="{BC1DEE58-28AF-4603-A908-72DBD601C627}" type="presParOf" srcId="{08C6AC23-BC66-43B0-A95B-7900A67545E9}" destId="{E8AA7416-AC8E-43AD-9583-61B8FC16B238}" srcOrd="1" destOrd="0" presId="urn:microsoft.com/office/officeart/2005/8/layout/hierarchy1"/>
    <dgm:cxn modelId="{8E3D9B2A-3A3E-4FB9-B9F9-CFB1630508F0}" type="presParOf" srcId="{E8AA7416-AC8E-43AD-9583-61B8FC16B238}" destId="{C31ED2DC-E096-428C-9D60-B99EECFA7552}" srcOrd="0" destOrd="0" presId="urn:microsoft.com/office/officeart/2005/8/layout/hierarchy1"/>
    <dgm:cxn modelId="{8033FBE9-A194-43D6-9DCF-1BC3F5C7DB3E}" type="presParOf" srcId="{E8AA7416-AC8E-43AD-9583-61B8FC16B238}" destId="{52E36CD9-865D-4CC1-B1DF-AB7D6196F2A6}" srcOrd="1" destOrd="0" presId="urn:microsoft.com/office/officeart/2005/8/layout/hierarchy1"/>
    <dgm:cxn modelId="{24E72868-7125-40CE-9474-41D03AD5EB51}" type="presParOf" srcId="{52E36CD9-865D-4CC1-B1DF-AB7D6196F2A6}" destId="{4CFE1B98-823C-4AE5-A063-2EDBFA6F678C}" srcOrd="0" destOrd="0" presId="urn:microsoft.com/office/officeart/2005/8/layout/hierarchy1"/>
    <dgm:cxn modelId="{0575FF15-E661-49E0-BACD-B431663453DB}" type="presParOf" srcId="{4CFE1B98-823C-4AE5-A063-2EDBFA6F678C}" destId="{C87F8253-23E6-409C-B2EC-050772D72EE1}" srcOrd="0" destOrd="0" presId="urn:microsoft.com/office/officeart/2005/8/layout/hierarchy1"/>
    <dgm:cxn modelId="{39340638-30F4-492C-93AA-766CF0C89262}" type="presParOf" srcId="{4CFE1B98-823C-4AE5-A063-2EDBFA6F678C}" destId="{AF8A35AB-A457-4AF2-A326-EBB6EB5959F4}" srcOrd="1" destOrd="0" presId="urn:microsoft.com/office/officeart/2005/8/layout/hierarchy1"/>
    <dgm:cxn modelId="{559D3794-705D-450E-A737-DE8EF986A0B2}" type="presParOf" srcId="{52E36CD9-865D-4CC1-B1DF-AB7D6196F2A6}" destId="{264B4AFD-74B9-4A5C-90DD-FCDD7F89C1A7}" srcOrd="1" destOrd="0" presId="urn:microsoft.com/office/officeart/2005/8/layout/hierarchy1"/>
    <dgm:cxn modelId="{A51F598A-52C5-4CD3-9840-6E5EE88A187F}" type="presParOf" srcId="{E8AA7416-AC8E-43AD-9583-61B8FC16B238}" destId="{F670DD3D-E931-439A-816C-9F3352A9F9C4}" srcOrd="2" destOrd="0" presId="urn:microsoft.com/office/officeart/2005/8/layout/hierarchy1"/>
    <dgm:cxn modelId="{AC4F3943-91BD-4971-BA09-C5A21CFE6FC2}" type="presParOf" srcId="{E8AA7416-AC8E-43AD-9583-61B8FC16B238}" destId="{19DE7EFF-6087-4C8D-8264-941EAA1A2C97}" srcOrd="3" destOrd="0" presId="urn:microsoft.com/office/officeart/2005/8/layout/hierarchy1"/>
    <dgm:cxn modelId="{8B3C2193-B94C-4786-8548-436D6A952CE5}" type="presParOf" srcId="{19DE7EFF-6087-4C8D-8264-941EAA1A2C97}" destId="{9EA882FF-0636-4A94-8135-C8DD96071CE2}" srcOrd="0" destOrd="0" presId="urn:microsoft.com/office/officeart/2005/8/layout/hierarchy1"/>
    <dgm:cxn modelId="{6B181CA9-E676-45F7-818C-4B9CA746D11C}" type="presParOf" srcId="{9EA882FF-0636-4A94-8135-C8DD96071CE2}" destId="{52B21F21-A0B5-4106-B48D-53FDD9FD7B42}" srcOrd="0" destOrd="0" presId="urn:microsoft.com/office/officeart/2005/8/layout/hierarchy1"/>
    <dgm:cxn modelId="{16C2F84B-F82C-4F08-8B09-49A1451E4FE3}" type="presParOf" srcId="{9EA882FF-0636-4A94-8135-C8DD96071CE2}" destId="{A454E58D-FC18-42E4-8564-6685639AA48A}" srcOrd="1" destOrd="0" presId="urn:microsoft.com/office/officeart/2005/8/layout/hierarchy1"/>
    <dgm:cxn modelId="{969BC373-E351-4CCC-990E-551A81C5FE14}" type="presParOf" srcId="{19DE7EFF-6087-4C8D-8264-941EAA1A2C97}" destId="{9DE7B216-943E-4FDB-A98F-F3766AE2DCAB}" srcOrd="1" destOrd="0" presId="urn:microsoft.com/office/officeart/2005/8/layout/hierarchy1"/>
    <dgm:cxn modelId="{58FA121D-37C2-4F85-9288-A7E8EF23DB8E}" type="presParOf" srcId="{E8AA7416-AC8E-43AD-9583-61B8FC16B238}" destId="{A29301E3-326C-4219-A676-0B292B645BC0}" srcOrd="4" destOrd="0" presId="urn:microsoft.com/office/officeart/2005/8/layout/hierarchy1"/>
    <dgm:cxn modelId="{0C0A3197-3E91-4F4C-8549-A773C73A1FE9}" type="presParOf" srcId="{E8AA7416-AC8E-43AD-9583-61B8FC16B238}" destId="{856AC597-A0B5-4D00-8A76-8EF36078C1AB}" srcOrd="5" destOrd="0" presId="urn:microsoft.com/office/officeart/2005/8/layout/hierarchy1"/>
    <dgm:cxn modelId="{46FDA27C-3F50-4C7B-B635-EA77BB4E33D2}" type="presParOf" srcId="{856AC597-A0B5-4D00-8A76-8EF36078C1AB}" destId="{29FCE1AF-A4AB-44E6-BC42-2FF000ADB2F4}" srcOrd="0" destOrd="0" presId="urn:microsoft.com/office/officeart/2005/8/layout/hierarchy1"/>
    <dgm:cxn modelId="{D1BB53C6-BD37-4EC7-9451-43D510611097}" type="presParOf" srcId="{29FCE1AF-A4AB-44E6-BC42-2FF000ADB2F4}" destId="{36F834DD-D895-4CAA-A397-FAE1B86CADFC}" srcOrd="0" destOrd="0" presId="urn:microsoft.com/office/officeart/2005/8/layout/hierarchy1"/>
    <dgm:cxn modelId="{CBF0C6F4-FB71-4072-80F9-FC892D328FD0}" type="presParOf" srcId="{29FCE1AF-A4AB-44E6-BC42-2FF000ADB2F4}" destId="{D300D8F2-8338-4744-8A60-4DCAD1B961C1}" srcOrd="1" destOrd="0" presId="urn:microsoft.com/office/officeart/2005/8/layout/hierarchy1"/>
    <dgm:cxn modelId="{1675F626-7A4D-4D16-94BA-E4048EF9C53D}" type="presParOf" srcId="{856AC597-A0B5-4D00-8A76-8EF36078C1AB}" destId="{F4B46708-C26E-45F6-A199-A48A93ABDFDE}" srcOrd="1" destOrd="0" presId="urn:microsoft.com/office/officeart/2005/8/layout/hierarchy1"/>
    <dgm:cxn modelId="{437F8951-7F5B-41D3-8631-E222F061CB4D}" type="presParOf" srcId="{F8E5E197-75C0-4C5B-BFBB-F0DAD4AA0EAE}" destId="{65D4DBEA-3C23-45C0-AE6B-9F4BA30E5C18}" srcOrd="2" destOrd="0" presId="urn:microsoft.com/office/officeart/2005/8/layout/hierarchy1"/>
    <dgm:cxn modelId="{61E46E8C-461B-43A6-A1DA-A1FE866ADD21}" type="presParOf" srcId="{F8E5E197-75C0-4C5B-BFBB-F0DAD4AA0EAE}" destId="{CAE0A9E4-7DD4-4071-B8B6-270B70E3E654}" srcOrd="3" destOrd="0" presId="urn:microsoft.com/office/officeart/2005/8/layout/hierarchy1"/>
    <dgm:cxn modelId="{960178AA-FB01-40E4-BF4F-157C9F0DC94D}" type="presParOf" srcId="{CAE0A9E4-7DD4-4071-B8B6-270B70E3E654}" destId="{262995ED-F313-4B70-88DF-B3C3C0E60971}" srcOrd="0" destOrd="0" presId="urn:microsoft.com/office/officeart/2005/8/layout/hierarchy1"/>
    <dgm:cxn modelId="{429106A4-D5E0-4852-A465-F9354CE56900}" type="presParOf" srcId="{262995ED-F313-4B70-88DF-B3C3C0E60971}" destId="{53A61D67-F9D5-4A11-A23E-860E0A3415F9}" srcOrd="0" destOrd="0" presId="urn:microsoft.com/office/officeart/2005/8/layout/hierarchy1"/>
    <dgm:cxn modelId="{263F697F-3E5E-4E3D-8D79-39D5FE545526}" type="presParOf" srcId="{262995ED-F313-4B70-88DF-B3C3C0E60971}" destId="{E4754354-52D1-4CC6-A2AC-BA7C514DEDC0}" srcOrd="1" destOrd="0" presId="urn:microsoft.com/office/officeart/2005/8/layout/hierarchy1"/>
    <dgm:cxn modelId="{A6502504-486A-468B-979B-BBE6EC3077D3}" type="presParOf" srcId="{CAE0A9E4-7DD4-4071-B8B6-270B70E3E654}" destId="{2453CB28-CD0D-4309-94E1-C69D7C8B6276}" srcOrd="1" destOrd="0" presId="urn:microsoft.com/office/officeart/2005/8/layout/hierarchy1"/>
    <dgm:cxn modelId="{8E9979E2-CAD4-4D86-8BDC-B216286FF714}" type="presParOf" srcId="{2453CB28-CD0D-4309-94E1-C69D7C8B6276}" destId="{184AC4C6-2A82-4929-812E-4D73DD673A8D}" srcOrd="0" destOrd="0" presId="urn:microsoft.com/office/officeart/2005/8/layout/hierarchy1"/>
    <dgm:cxn modelId="{DDCFE6A3-387E-4E09-B308-9D535050F0CC}" type="presParOf" srcId="{2453CB28-CD0D-4309-94E1-C69D7C8B6276}" destId="{4473FDFA-72E4-4C1D-9313-880EE47B8BD0}" srcOrd="1" destOrd="0" presId="urn:microsoft.com/office/officeart/2005/8/layout/hierarchy1"/>
    <dgm:cxn modelId="{281D0B21-AB54-4912-A9FD-572EB1BAD56F}" type="presParOf" srcId="{4473FDFA-72E4-4C1D-9313-880EE47B8BD0}" destId="{AAD74215-D92D-4A41-B81B-B4494629F28A}" srcOrd="0" destOrd="0" presId="urn:microsoft.com/office/officeart/2005/8/layout/hierarchy1"/>
    <dgm:cxn modelId="{C73FEF70-D247-4071-905A-053D5FCF6B93}" type="presParOf" srcId="{AAD74215-D92D-4A41-B81B-B4494629F28A}" destId="{3DF6DE24-6992-4276-A973-1616387AD67C}" srcOrd="0" destOrd="0" presId="urn:microsoft.com/office/officeart/2005/8/layout/hierarchy1"/>
    <dgm:cxn modelId="{8419B1C8-6768-4F9C-A4B7-77DB57B3D6E5}" type="presParOf" srcId="{AAD74215-D92D-4A41-B81B-B4494629F28A}" destId="{E9316634-9B11-4E62-90FC-C885522166C5}" srcOrd="1" destOrd="0" presId="urn:microsoft.com/office/officeart/2005/8/layout/hierarchy1"/>
    <dgm:cxn modelId="{516A54AC-6897-4DCC-885C-70517F4274E4}" type="presParOf" srcId="{4473FDFA-72E4-4C1D-9313-880EE47B8BD0}" destId="{C6AB9171-BF5A-4AA9-A006-4D13E212BE60}" srcOrd="1" destOrd="0" presId="urn:microsoft.com/office/officeart/2005/8/layout/hierarchy1"/>
    <dgm:cxn modelId="{4D88FFDA-1A8A-4531-9C1D-EEABC54F7EDF}" type="presParOf" srcId="{2453CB28-CD0D-4309-94E1-C69D7C8B6276}" destId="{DCF9D5AA-9622-4DDF-B47B-BCEB1077C080}" srcOrd="2" destOrd="0" presId="urn:microsoft.com/office/officeart/2005/8/layout/hierarchy1"/>
    <dgm:cxn modelId="{4D7E3D03-73B0-4DD9-BB5E-F438EC948EE8}" type="presParOf" srcId="{2453CB28-CD0D-4309-94E1-C69D7C8B6276}" destId="{3BDAFAB5-6456-4706-BA0A-0E5D45CBCEDB}" srcOrd="3" destOrd="0" presId="urn:microsoft.com/office/officeart/2005/8/layout/hierarchy1"/>
    <dgm:cxn modelId="{D4494F29-FC4B-45AF-BD96-2F689FADF0F5}" type="presParOf" srcId="{3BDAFAB5-6456-4706-BA0A-0E5D45CBCEDB}" destId="{3D076754-CC0C-41B8-BF22-147D5B111F5C}" srcOrd="0" destOrd="0" presId="urn:microsoft.com/office/officeart/2005/8/layout/hierarchy1"/>
    <dgm:cxn modelId="{5AF27228-9641-4883-9EE0-1BFE99116F57}" type="presParOf" srcId="{3D076754-CC0C-41B8-BF22-147D5B111F5C}" destId="{F6F34EB9-C740-4254-9F48-7D962D162717}" srcOrd="0" destOrd="0" presId="urn:microsoft.com/office/officeart/2005/8/layout/hierarchy1"/>
    <dgm:cxn modelId="{5F20328C-D5F0-4884-A814-F4E22A651E17}" type="presParOf" srcId="{3D076754-CC0C-41B8-BF22-147D5B111F5C}" destId="{243204BD-8CA1-4CEC-9E51-9680E93F30C2}" srcOrd="1" destOrd="0" presId="urn:microsoft.com/office/officeart/2005/8/layout/hierarchy1"/>
    <dgm:cxn modelId="{BFF5578F-302E-44A2-A30C-C99D3148232E}" type="presParOf" srcId="{3BDAFAB5-6456-4706-BA0A-0E5D45CBCEDB}" destId="{96FF8A6C-D6F4-4D0F-B6B6-B5F484EC200A}" srcOrd="1" destOrd="0" presId="urn:microsoft.com/office/officeart/2005/8/layout/hierarchy1"/>
    <dgm:cxn modelId="{1257379C-513B-4A9B-B34E-3597AF98409A}" type="presParOf" srcId="{2453CB28-CD0D-4309-94E1-C69D7C8B6276}" destId="{259A050C-E72A-4CBA-B55A-D2069D81A20B}" srcOrd="4" destOrd="0" presId="urn:microsoft.com/office/officeart/2005/8/layout/hierarchy1"/>
    <dgm:cxn modelId="{8D931CA0-09B0-4FE2-B783-8BCF702B7811}" type="presParOf" srcId="{2453CB28-CD0D-4309-94E1-C69D7C8B6276}" destId="{6E30E019-96AA-4525-B2DC-010BECF41EED}" srcOrd="5" destOrd="0" presId="urn:microsoft.com/office/officeart/2005/8/layout/hierarchy1"/>
    <dgm:cxn modelId="{37F4CB8C-EFB5-4EAF-ADDB-5662D764B31A}" type="presParOf" srcId="{6E30E019-96AA-4525-B2DC-010BECF41EED}" destId="{6D2AE7F6-8B17-41CF-A30F-AC1064335E5A}" srcOrd="0" destOrd="0" presId="urn:microsoft.com/office/officeart/2005/8/layout/hierarchy1"/>
    <dgm:cxn modelId="{63404B2E-1F65-4956-9080-138169C11CA6}" type="presParOf" srcId="{6D2AE7F6-8B17-41CF-A30F-AC1064335E5A}" destId="{DF4EAFA5-80F2-4880-BFC3-A519B97F0F8A}" srcOrd="0" destOrd="0" presId="urn:microsoft.com/office/officeart/2005/8/layout/hierarchy1"/>
    <dgm:cxn modelId="{CD761334-0CF0-4D52-8832-48FB1700055E}" type="presParOf" srcId="{6D2AE7F6-8B17-41CF-A30F-AC1064335E5A}" destId="{C519155E-096F-4342-9E9B-B19F07046B97}" srcOrd="1" destOrd="0" presId="urn:microsoft.com/office/officeart/2005/8/layout/hierarchy1"/>
    <dgm:cxn modelId="{0D15228D-E98C-49C7-BA43-8A10CC17A216}" type="presParOf" srcId="{6E30E019-96AA-4525-B2DC-010BECF41EED}" destId="{B9587F1A-A711-4BC6-B3FE-FF098737A5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A050C-E72A-4CBA-B55A-D2069D81A20B}">
      <dsp:nvSpPr>
        <dsp:cNvPr id="0" name=""/>
        <dsp:cNvSpPr/>
      </dsp:nvSpPr>
      <dsp:spPr>
        <a:xfrm>
          <a:off x="5821089" y="2845038"/>
          <a:ext cx="1320031" cy="314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055"/>
              </a:lnTo>
              <a:lnTo>
                <a:pt x="1320031" y="214055"/>
              </a:lnTo>
              <a:lnTo>
                <a:pt x="1320031" y="3141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9D5AA-9622-4DDF-B47B-BCEB1077C080}">
      <dsp:nvSpPr>
        <dsp:cNvPr id="0" name=""/>
        <dsp:cNvSpPr/>
      </dsp:nvSpPr>
      <dsp:spPr>
        <a:xfrm>
          <a:off x="5775369" y="2845038"/>
          <a:ext cx="91440" cy="314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1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AC4C6-2A82-4929-812E-4D73DD673A8D}">
      <dsp:nvSpPr>
        <dsp:cNvPr id="0" name=""/>
        <dsp:cNvSpPr/>
      </dsp:nvSpPr>
      <dsp:spPr>
        <a:xfrm>
          <a:off x="4501058" y="2845038"/>
          <a:ext cx="1320031" cy="314107"/>
        </a:xfrm>
        <a:custGeom>
          <a:avLst/>
          <a:gdLst/>
          <a:ahLst/>
          <a:cxnLst/>
          <a:rect l="0" t="0" r="0" b="0"/>
          <a:pathLst>
            <a:path>
              <a:moveTo>
                <a:pt x="1320031" y="0"/>
              </a:moveTo>
              <a:lnTo>
                <a:pt x="1320031" y="214055"/>
              </a:lnTo>
              <a:lnTo>
                <a:pt x="0" y="214055"/>
              </a:lnTo>
              <a:lnTo>
                <a:pt x="0" y="3141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4DBEA-3C23-45C0-AE6B-9F4BA30E5C18}">
      <dsp:nvSpPr>
        <dsp:cNvPr id="0" name=""/>
        <dsp:cNvSpPr/>
      </dsp:nvSpPr>
      <dsp:spPr>
        <a:xfrm>
          <a:off x="3841042" y="1845115"/>
          <a:ext cx="1980046" cy="314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055"/>
              </a:lnTo>
              <a:lnTo>
                <a:pt x="1980046" y="214055"/>
              </a:lnTo>
              <a:lnTo>
                <a:pt x="1980046" y="3141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301E3-326C-4219-A676-0B292B645BC0}">
      <dsp:nvSpPr>
        <dsp:cNvPr id="0" name=""/>
        <dsp:cNvSpPr/>
      </dsp:nvSpPr>
      <dsp:spPr>
        <a:xfrm>
          <a:off x="1860996" y="2845038"/>
          <a:ext cx="1320031" cy="314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055"/>
              </a:lnTo>
              <a:lnTo>
                <a:pt x="1320031" y="214055"/>
              </a:lnTo>
              <a:lnTo>
                <a:pt x="1320031" y="3141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0DD3D-E931-439A-816C-9F3352A9F9C4}">
      <dsp:nvSpPr>
        <dsp:cNvPr id="0" name=""/>
        <dsp:cNvSpPr/>
      </dsp:nvSpPr>
      <dsp:spPr>
        <a:xfrm>
          <a:off x="1815276" y="2845038"/>
          <a:ext cx="91440" cy="314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1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ED2DC-E096-428C-9D60-B99EECFA7552}">
      <dsp:nvSpPr>
        <dsp:cNvPr id="0" name=""/>
        <dsp:cNvSpPr/>
      </dsp:nvSpPr>
      <dsp:spPr>
        <a:xfrm>
          <a:off x="540965" y="2845038"/>
          <a:ext cx="1320031" cy="314107"/>
        </a:xfrm>
        <a:custGeom>
          <a:avLst/>
          <a:gdLst/>
          <a:ahLst/>
          <a:cxnLst/>
          <a:rect l="0" t="0" r="0" b="0"/>
          <a:pathLst>
            <a:path>
              <a:moveTo>
                <a:pt x="1320031" y="0"/>
              </a:moveTo>
              <a:lnTo>
                <a:pt x="1320031" y="214055"/>
              </a:lnTo>
              <a:lnTo>
                <a:pt x="0" y="214055"/>
              </a:lnTo>
              <a:lnTo>
                <a:pt x="0" y="3141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6C4AC-26C7-43F3-91C3-75F519E4F684}">
      <dsp:nvSpPr>
        <dsp:cNvPr id="0" name=""/>
        <dsp:cNvSpPr/>
      </dsp:nvSpPr>
      <dsp:spPr>
        <a:xfrm>
          <a:off x="1860996" y="1845115"/>
          <a:ext cx="1980046" cy="314107"/>
        </a:xfrm>
        <a:custGeom>
          <a:avLst/>
          <a:gdLst/>
          <a:ahLst/>
          <a:cxnLst/>
          <a:rect l="0" t="0" r="0" b="0"/>
          <a:pathLst>
            <a:path>
              <a:moveTo>
                <a:pt x="1980046" y="0"/>
              </a:moveTo>
              <a:lnTo>
                <a:pt x="1980046" y="214055"/>
              </a:lnTo>
              <a:lnTo>
                <a:pt x="0" y="214055"/>
              </a:lnTo>
              <a:lnTo>
                <a:pt x="0" y="3141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9B53F-EE69-4B42-B410-3E962B0E2556}">
      <dsp:nvSpPr>
        <dsp:cNvPr id="0" name=""/>
        <dsp:cNvSpPr/>
      </dsp:nvSpPr>
      <dsp:spPr>
        <a:xfrm>
          <a:off x="3301029" y="1159299"/>
          <a:ext cx="1080025" cy="6858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2BF144C-AE89-4413-8D36-F5A8CD48E60C}">
      <dsp:nvSpPr>
        <dsp:cNvPr id="0" name=""/>
        <dsp:cNvSpPr/>
      </dsp:nvSpPr>
      <dsp:spPr>
        <a:xfrm>
          <a:off x="3421032" y="1273301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Еда</a:t>
          </a:r>
        </a:p>
      </dsp:txBody>
      <dsp:txXfrm>
        <a:off x="3441119" y="1293388"/>
        <a:ext cx="1039851" cy="645642"/>
      </dsp:txXfrm>
    </dsp:sp>
    <dsp:sp modelId="{7E1F8848-7D77-4837-8264-919DC68B230D}">
      <dsp:nvSpPr>
        <dsp:cNvPr id="0" name=""/>
        <dsp:cNvSpPr/>
      </dsp:nvSpPr>
      <dsp:spPr>
        <a:xfrm>
          <a:off x="1320983" y="2159222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E1BEEC-ACBD-4E97-8A37-601CBE0CDCEA}">
      <dsp:nvSpPr>
        <dsp:cNvPr id="0" name=""/>
        <dsp:cNvSpPr/>
      </dsp:nvSpPr>
      <dsp:spPr>
        <a:xfrm>
          <a:off x="1440986" y="2273225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Конфеты</a:t>
          </a:r>
        </a:p>
      </dsp:txBody>
      <dsp:txXfrm>
        <a:off x="1461073" y="2293312"/>
        <a:ext cx="1039851" cy="645642"/>
      </dsp:txXfrm>
    </dsp:sp>
    <dsp:sp modelId="{C87F8253-23E6-409C-B2EC-050772D72EE1}">
      <dsp:nvSpPr>
        <dsp:cNvPr id="0" name=""/>
        <dsp:cNvSpPr/>
      </dsp:nvSpPr>
      <dsp:spPr>
        <a:xfrm>
          <a:off x="952" y="3159146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F8A35AB-A457-4AF2-A326-EBB6EB5959F4}">
      <dsp:nvSpPr>
        <dsp:cNvPr id="0" name=""/>
        <dsp:cNvSpPr/>
      </dsp:nvSpPr>
      <dsp:spPr>
        <a:xfrm>
          <a:off x="120955" y="3273148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ириски</a:t>
          </a:r>
        </a:p>
      </dsp:txBody>
      <dsp:txXfrm>
        <a:off x="141042" y="3293235"/>
        <a:ext cx="1039851" cy="645642"/>
      </dsp:txXfrm>
    </dsp:sp>
    <dsp:sp modelId="{52B21F21-A0B5-4106-B48D-53FDD9FD7B42}">
      <dsp:nvSpPr>
        <dsp:cNvPr id="0" name=""/>
        <dsp:cNvSpPr/>
      </dsp:nvSpPr>
      <dsp:spPr>
        <a:xfrm>
          <a:off x="1320983" y="3159146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54E58D-FC18-42E4-8564-6685639AA48A}">
      <dsp:nvSpPr>
        <dsp:cNvPr id="0" name=""/>
        <dsp:cNvSpPr/>
      </dsp:nvSpPr>
      <dsp:spPr>
        <a:xfrm>
          <a:off x="1440986" y="3273148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карамельки</a:t>
          </a:r>
        </a:p>
      </dsp:txBody>
      <dsp:txXfrm>
        <a:off x="1461073" y="3293235"/>
        <a:ext cx="1039851" cy="645642"/>
      </dsp:txXfrm>
    </dsp:sp>
    <dsp:sp modelId="{36F834DD-D895-4CAA-A397-FAE1B86CADFC}">
      <dsp:nvSpPr>
        <dsp:cNvPr id="0" name=""/>
        <dsp:cNvSpPr/>
      </dsp:nvSpPr>
      <dsp:spPr>
        <a:xfrm>
          <a:off x="2641014" y="3159146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00D8F2-8338-4744-8A60-4DCAD1B961C1}">
      <dsp:nvSpPr>
        <dsp:cNvPr id="0" name=""/>
        <dsp:cNvSpPr/>
      </dsp:nvSpPr>
      <dsp:spPr>
        <a:xfrm>
          <a:off x="2761017" y="3273148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шоколад</a:t>
          </a:r>
        </a:p>
      </dsp:txBody>
      <dsp:txXfrm>
        <a:off x="2781104" y="3293235"/>
        <a:ext cx="1039851" cy="645642"/>
      </dsp:txXfrm>
    </dsp:sp>
    <dsp:sp modelId="{53A61D67-F9D5-4A11-A23E-860E0A3415F9}">
      <dsp:nvSpPr>
        <dsp:cNvPr id="0" name=""/>
        <dsp:cNvSpPr/>
      </dsp:nvSpPr>
      <dsp:spPr>
        <a:xfrm>
          <a:off x="5281076" y="2159222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754354-52D1-4CC6-A2AC-BA7C514DEDC0}">
      <dsp:nvSpPr>
        <dsp:cNvPr id="0" name=""/>
        <dsp:cNvSpPr/>
      </dsp:nvSpPr>
      <dsp:spPr>
        <a:xfrm>
          <a:off x="5401079" y="2273225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Овощи</a:t>
          </a:r>
        </a:p>
      </dsp:txBody>
      <dsp:txXfrm>
        <a:off x="5421166" y="2293312"/>
        <a:ext cx="1039851" cy="645642"/>
      </dsp:txXfrm>
    </dsp:sp>
    <dsp:sp modelId="{3DF6DE24-6992-4276-A973-1616387AD67C}">
      <dsp:nvSpPr>
        <dsp:cNvPr id="0" name=""/>
        <dsp:cNvSpPr/>
      </dsp:nvSpPr>
      <dsp:spPr>
        <a:xfrm>
          <a:off x="3961045" y="3159146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316634-9B11-4E62-90FC-C885522166C5}">
      <dsp:nvSpPr>
        <dsp:cNvPr id="0" name=""/>
        <dsp:cNvSpPr/>
      </dsp:nvSpPr>
      <dsp:spPr>
        <a:xfrm>
          <a:off x="4081048" y="3273148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капуста</a:t>
          </a:r>
        </a:p>
      </dsp:txBody>
      <dsp:txXfrm>
        <a:off x="4101135" y="3293235"/>
        <a:ext cx="1039851" cy="645642"/>
      </dsp:txXfrm>
    </dsp:sp>
    <dsp:sp modelId="{F6F34EB9-C740-4254-9F48-7D962D162717}">
      <dsp:nvSpPr>
        <dsp:cNvPr id="0" name=""/>
        <dsp:cNvSpPr/>
      </dsp:nvSpPr>
      <dsp:spPr>
        <a:xfrm>
          <a:off x="5281076" y="3159146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3204BD-8CA1-4CEC-9E51-9680E93F30C2}">
      <dsp:nvSpPr>
        <dsp:cNvPr id="0" name=""/>
        <dsp:cNvSpPr/>
      </dsp:nvSpPr>
      <dsp:spPr>
        <a:xfrm>
          <a:off x="5401079" y="3273148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брокколи</a:t>
          </a:r>
        </a:p>
      </dsp:txBody>
      <dsp:txXfrm>
        <a:off x="5421166" y="3293235"/>
        <a:ext cx="1039851" cy="645642"/>
      </dsp:txXfrm>
    </dsp:sp>
    <dsp:sp modelId="{DF4EAFA5-80F2-4880-BFC3-A519B97F0F8A}">
      <dsp:nvSpPr>
        <dsp:cNvPr id="0" name=""/>
        <dsp:cNvSpPr/>
      </dsp:nvSpPr>
      <dsp:spPr>
        <a:xfrm>
          <a:off x="6601107" y="3159146"/>
          <a:ext cx="1080025" cy="6858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19155E-096F-4342-9E9B-B19F07046B97}">
      <dsp:nvSpPr>
        <dsp:cNvPr id="0" name=""/>
        <dsp:cNvSpPr/>
      </dsp:nvSpPr>
      <dsp:spPr>
        <a:xfrm>
          <a:off x="6721110" y="3273148"/>
          <a:ext cx="1080025" cy="6858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/>
            <a:t>помидоры</a:t>
          </a:r>
        </a:p>
      </dsp:txBody>
      <dsp:txXfrm>
        <a:off x="6741197" y="3293235"/>
        <a:ext cx="1039851" cy="645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3445" y="2420888"/>
            <a:ext cx="8640960" cy="108012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9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5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36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65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/>
        </p:nvSpPr>
        <p:spPr>
          <a:xfrm>
            <a:off x="8940800" y="65087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9349" y="191549"/>
            <a:ext cx="118093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679509" y="1556792"/>
            <a:ext cx="950505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17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5733" y="4406901"/>
            <a:ext cx="7630551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95733" y="2906713"/>
            <a:ext cx="7630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06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9349" y="2060848"/>
            <a:ext cx="576064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2011" y="2071390"/>
            <a:ext cx="576064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8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360" y="1916832"/>
            <a:ext cx="556861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5360" y="2556594"/>
            <a:ext cx="5568619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88022" y="1934294"/>
            <a:ext cx="566462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88022" y="2574056"/>
            <a:ext cx="5664629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833747" y="6410897"/>
            <a:ext cx="162065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538912" y="6356351"/>
            <a:ext cx="2199456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9961747" y="6356351"/>
            <a:ext cx="162065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92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07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0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513622"/>
            <a:ext cx="4011084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1851" y="1916833"/>
            <a:ext cx="6815667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7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40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91549"/>
            <a:ext cx="1180931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1477" y="1556792"/>
            <a:ext cx="950505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4A932EE9-BE61-418C-A279-E0D8FD122515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6A166D62-D7E5-4A69-B841-7A60E73FDD9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0917" y="45855"/>
            <a:ext cx="1010349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80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Этапы компьютерного моделирования.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22472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2549" y="190006"/>
            <a:ext cx="7861465" cy="1779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Например, нам нужно составить следующее древо: ириски, карамельки, шоколад – это конфеты; брокколи, помидоры, капуста – это овощи; овощи и конфеты – это еда.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Построим эту схему следующим образом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вкладке Вставка выбираем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SmartArt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33" y="2076217"/>
            <a:ext cx="7612081" cy="4781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957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86" y="90614"/>
            <a:ext cx="7089569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появившемся окне выбираем дерево, которое нам понравится по оформлению. Например: Иерархия, Организационная диаграмма.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Появляется следующее изображение: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6" y="1174629"/>
            <a:ext cx="10984676" cy="5071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100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8151" y="0"/>
            <a:ext cx="9215252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появившемся окне набираем наш текст (ступеньки регулируем следующим образом: Еда – это овощи и конфеты, значит они должны быть одни по одним. Овощи – это и капуста, и брокколи, и помидоры, значит, они тоже должны быть один под одним). Эти ступеньки регулируются с помощью кнопки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(если сдвинуть вправо) и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Backspace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(если сдвинуть влево). Получаем такую картину: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78" y="1662545"/>
            <a:ext cx="10200904" cy="4286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430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9414" y="200767"/>
            <a:ext cx="748145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Можно также редактировать эту иерархию для практической работы.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36877938"/>
              </p:ext>
            </p:extLst>
          </p:nvPr>
        </p:nvGraphicFramePr>
        <p:xfrm>
          <a:off x="1781299" y="914401"/>
          <a:ext cx="7802088" cy="511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53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effectLst/>
              </a:rPr>
              <a:t>Практическая работа № 6</a:t>
            </a:r>
            <a:r>
              <a:rPr lang="ru-RU" dirty="0">
                <a:effectLst/>
              </a:rPr>
              <a:t> «Работа с готовыми компьютерными моделями из различных предметных областей»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Цель: обучение построению информационных моделей иерархических систем в виде </a:t>
            </a:r>
            <a:r>
              <a:rPr lang="ru-RU" dirty="0" err="1"/>
              <a:t>графовых</a:t>
            </a:r>
            <a:r>
              <a:rPr lang="ru-RU" dirty="0"/>
              <a:t> схем – деревьев</a:t>
            </a:r>
          </a:p>
          <a:p>
            <a:r>
              <a:rPr lang="ru-RU" dirty="0"/>
              <a:t>Используемые программные средства: MS </a:t>
            </a:r>
            <a:r>
              <a:rPr lang="ru-RU" dirty="0" err="1"/>
              <a:t>Word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82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0036" y="858040"/>
            <a:ext cx="8514608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Задание.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Постройте родословное древо потомков Владимира Мономаха.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Потомки Владимира Мономаха.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Владимир Мономах умер в 1125г. Он оставил 4 сыновей: Мстислава (год смерти – 1132), Ярополка (1139), Вячеслава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Туровского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(1154) и Юрия Долгорукого (1157). После Мстислава осталось 3 сына: Изяслав Волынский (1154), Всеволод Новгородский (1138) и Ростислав Смоленский (1168). У Изяслава Волынского был сын Роман (1205), у Романа – Даниил Галицкий (1264). Ростислав Смоленский имел 4 сыновей: Романа (1180), Рюрика (1215), Давида (1197) и Мстислава Храброго (1180). После Романа Ростиславовича остался один сын Мстислав Киевский (1224), после Мстислава Храброго – сын Мстислав Удалой(1228).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8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2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2" id="{ED6DB166-5C78-4B36-AE63-F75D8B8E6EC7}" vid="{0EFDDAE4-832E-4ABA-B4B2-2FCF8B34B5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12</TotalTime>
  <Words>324</Words>
  <Application>Microsoft Office PowerPoint</Application>
  <PresentationFormat>Широкоэкранный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Практическая работа № 6 «Работа с готовыми компьютерными моделями из различных предметных областей»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ноября Классная работа</dc:title>
  <dc:creator>Admin</dc:creator>
  <cp:lastModifiedBy>home</cp:lastModifiedBy>
  <cp:revision>3</cp:revision>
  <dcterms:created xsi:type="dcterms:W3CDTF">2023-11-15T08:06:00Z</dcterms:created>
  <dcterms:modified xsi:type="dcterms:W3CDTF">2025-04-13T05:29:05Z</dcterms:modified>
</cp:coreProperties>
</file>