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udio/mp4" Extension="m4a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ms-powerpoint.revisioninfo+xml" PartName="/ppt/revisionInfo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63" r:id="rId2"/>
    <p:sldId id="334" r:id="rId3"/>
    <p:sldId id="355" r:id="rId4"/>
    <p:sldId id="337" r:id="rId5"/>
    <p:sldId id="338" r:id="rId6"/>
    <p:sldId id="356" r:id="rId7"/>
    <p:sldId id="339" r:id="rId8"/>
    <p:sldId id="340" r:id="rId9"/>
    <p:sldId id="341" r:id="rId10"/>
    <p:sldId id="342" r:id="rId11"/>
    <p:sldId id="343" r:id="rId12"/>
    <p:sldId id="357" r:id="rId13"/>
    <p:sldId id="344" r:id="rId14"/>
    <p:sldId id="345" r:id="rId15"/>
    <p:sldId id="346" r:id="rId16"/>
    <p:sldId id="347" r:id="rId17"/>
    <p:sldId id="348" r:id="rId18"/>
    <p:sldId id="358" r:id="rId19"/>
    <p:sldId id="349" r:id="rId20"/>
    <p:sldId id="350" r:id="rId21"/>
    <p:sldId id="351" r:id="rId22"/>
    <p:sldId id="352" r:id="rId23"/>
    <p:sldId id="353" r:id="rId24"/>
    <p:sldId id="354" r:id="rId25"/>
    <p:sldId id="359" r:id="rId26"/>
    <p:sldId id="336" r:id="rId27"/>
    <p:sldId id="361" r:id="rId28"/>
  </p:sldIdLst>
  <p:sldSz cx="9144000" cy="6858000" type="screen4x3"/>
  <p:notesSz cx="6889750" cy="10021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C83"/>
    <a:srgbClr val="F5EADF"/>
    <a:srgbClr val="460000"/>
    <a:srgbClr val="B9763B"/>
    <a:srgbClr val="9E6934"/>
    <a:srgbClr val="D0A172"/>
    <a:srgbClr val="006600"/>
    <a:srgbClr val="8E00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94660"/>
  </p:normalViewPr>
  <p:slideViewPr>
    <p:cSldViewPr>
      <p:cViewPr varScale="1">
        <p:scale>
          <a:sx n="61" d="100"/>
          <a:sy n="61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72F1A216-8B5A-458B-846D-FF8CC51150A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397"/>
            <a:ext cx="5511800" cy="4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9054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anose="020B0604020202020204" pitchFamily="34" charset="0"/>
              </a:defRPr>
            </a:lvl1pPr>
          </a:lstStyle>
          <a:p>
            <a:fld id="{CA05B826-8882-4669-885C-016DDCF07F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2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72E3CA-1C80-4F08-BEFF-1F057A0F5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5036-C8D7-4429-AC26-971281F7D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BBDF-EF29-45A1-B17D-FD79B246B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DAA1C-C46C-4AA0-AE8A-FF1E33921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2E16-784D-4558-A75A-37B34A6F3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3C5-C779-443D-A85A-7999EA23E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7FBDD9-F0A5-40D5-907D-F1244E97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7C32-E5A9-4EE6-B573-431AEBE5A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1A9B5-D456-4B49-B50C-886F33427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2E5-F556-48F8-A162-B50FD97B6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D17E-9156-4BD3-A246-3F8FECDD64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DE0293-68E3-4BEA-B8B5-C18FAA3A4C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3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8.png"/><Relationship Id="rId4" Type="http://schemas.microsoft.com/office/2007/relationships/media" Target="../media/media1.m4a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ДЕТЯМ О ВЕЛИКОЙ ОТЕЧЕСТВЕННОЙ ВОЙНЕ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16832"/>
            <a:ext cx="5861939" cy="45259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 Воевали с фашистами и на земле…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245" y="1556792"/>
            <a:ext cx="6379219" cy="46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86859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Били фашистов и на море…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6502452" cy="488312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1773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Уничтожали фашистов в небе…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47574" y="1412776"/>
            <a:ext cx="6486808" cy="488312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03859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Воевали и в летний зной…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637" y="1268760"/>
            <a:ext cx="6442955" cy="515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0276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Воевали и в зимнюю стужу.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84784"/>
            <a:ext cx="66675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683886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Наравне с мужчинами на войне воевали и женщины.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39752" y="1844824"/>
            <a:ext cx="6510001" cy="42640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139" y="1340768"/>
            <a:ext cx="6753225" cy="503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60" y="1340768"/>
            <a:ext cx="7085404" cy="50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425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А в далеком тылу женщины и дети работали на военных заводах, делали самолеты, оружие, снаряды и бомбы, копали окопы, стараясь помочь мужьям, сыновьям, отцам, фронту.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6120680" cy="46054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02042" y="1766664"/>
            <a:ext cx="6264696" cy="47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68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Тяжелее всего приходилось во время войны детям. Детские сады и школы не работали, многие дети остались совсем одни, потеряли под бомбежками родителей, попали в детские дома.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6414858" cy="424534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97966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67544" y="1412776"/>
            <a:ext cx="35281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 Некоторые мальчишки становились «сынами полков», их, голодных и несчастных, брали к себе солдаты и заботились о них до конца войны..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5639"/>
            <a:ext cx="3816424" cy="553110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961741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За подвиги на фронте и в тылу героев награждали медалями и орденами.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6638178" cy="44081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067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552" y="332656"/>
            <a:ext cx="8208963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9 мая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 </a:t>
            </a:r>
          </a:p>
          <a:p>
            <a:pPr algn="ctr"/>
            <a:r>
              <a:rPr lang="ru-RU" sz="2400" i="1" dirty="0"/>
              <a:t>Но почему ветераны, участники той великой войны,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</a:p>
          <a:p>
            <a:pPr algn="just"/>
            <a:endParaRPr lang="ru-RU" sz="1000" i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4717352" cy="32255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68210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Долгих 4 года длилась Великая Отечественная война. За это время погибло очень много солдат и мирных жителей.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009" y="1412776"/>
            <a:ext cx="6336704" cy="50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965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И вот наступил этот долгожданный день – 9 мая 1945 года. 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096956"/>
            <a:ext cx="5832648" cy="437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690928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503" y="1831492"/>
            <a:ext cx="6480969" cy="44466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502" y="1842960"/>
            <a:ext cx="6552977" cy="468112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501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232" y="77723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Никто и никогда не забудет подвиг советских солдат в Великую Отечественную войну.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53425" cy="55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18415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Каждый год люди несут цветы к памятникам защитников нашей Родины, к могиле Неизвестного Солдата.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213" y="1484785"/>
            <a:ext cx="6436499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085" y="1484785"/>
            <a:ext cx="67827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72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Каждый год во время празднования Дня Победы проходят военные парады, а заканчивается праздник салютом.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81468"/>
            <a:ext cx="4968552" cy="27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668" y="3501008"/>
            <a:ext cx="4536753" cy="302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85206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548950" cy="6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50024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92171"/>
            <a:ext cx="4176464" cy="6273658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Deti_o_vojne._-_Net_-_zayavlem_my_vojne..._(xMusic.me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87" y="1997839"/>
            <a:ext cx="38972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Нет! - заявляем мы войне, 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Всем злым и черным силам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Должна трава зеленой быть,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А небо - синим - синим. 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Нам нужен разноцветный мир,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И все мы будем рады, 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Когда исчезнут на земле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Все пули и снаряды.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О. Высоцкая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3722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8E001B"/>
                </a:solidFill>
              </a:rPr>
              <a:t>Дети против войны!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80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1" y="1857177"/>
            <a:ext cx="6480721" cy="4596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8136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8E001B"/>
                </a:solidFill>
              </a:rPr>
              <a:t>О той великой освободительной войне и пойдет наш рассказ…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915049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11560" y="260648"/>
            <a:ext cx="82089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Это было тогда, когда наша страна Россия называлась СССР, когда ваши прабабушки и прадедушки были молодыми, здоровыми, полными сил. Они были счастливы, мечтали о будущем. Думали, что все в их жизни будет хорошо. Но их мечтам не пришлось осуществиться. </a:t>
            </a:r>
            <a:endParaRPr lang="ru-RU" sz="1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8251" y="2564904"/>
            <a:ext cx="5794189" cy="388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03976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 </a:t>
            </a:r>
            <a:endParaRPr lang="ru-RU" sz="1000" i="1" dirty="0"/>
          </a:p>
        </p:txBody>
      </p:sp>
      <p:pic>
        <p:nvPicPr>
          <p:cNvPr id="3" name="Picture 4" descr="фашисты"/>
          <p:cNvPicPr>
            <a:picLocks noChangeAspect="1" noChangeArrowheads="1"/>
          </p:cNvPicPr>
          <p:nvPr/>
        </p:nvPicPr>
        <p:blipFill>
          <a:blip r:embed="rId3" cstate="email">
            <a:lum bright="-12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405" y="2132856"/>
            <a:ext cx="5838027" cy="4312992"/>
          </a:xfrm>
          <a:prstGeom prst="rect">
            <a:avLst/>
          </a:prstGeom>
          <a:noFill/>
          <a:ln w="603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1676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Заскрежетали гусеницы танков, засвистели пули. Шаг за шагом фашисты захватывали одну страну за другой, разрушали города, взрывали памятники, грабили музеи, убивали людей. И всё ближе и ближе подходили к границе нашей Родины.</a:t>
            </a:r>
            <a:endParaRPr lang="ru-RU" sz="1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636912"/>
            <a:ext cx="6303548" cy="367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73" y="404664"/>
            <a:ext cx="7829138" cy="60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91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Так началась Великая Отечественная война. 22 июня 1941 года без объявления войны фашисты напали на нашу Родину. На города посыпались бомбы, на нашу землю ступили вражеские фашистские солдаты.</a:t>
            </a:r>
            <a:endParaRPr lang="ru-RU" sz="1000" i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5539171" cy="4158809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5700" y="2197903"/>
            <a:ext cx="5707353" cy="43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14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Все жители нашей страны, и старые и молодые взяли оружие в руки и встали на защиту Родины.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600" y="1538615"/>
            <a:ext cx="6502872" cy="4878252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00088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39750" y="549275"/>
            <a:ext cx="8208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Трудно приходилось нашим бойцам, очень уж сильный был враг. Но солдаты нашей армии врага били, гнали с нашей земли.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202" y="1988840"/>
            <a:ext cx="632751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951378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нь Победы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2</TotalTime>
  <Words>558</Words>
  <Application>Microsoft Office PowerPoint</Application>
  <PresentationFormat>Экран (4:3)</PresentationFormat>
  <Paragraphs>28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День Победы</vt:lpstr>
      <vt:lpstr>ДЕТЯМ О ВЕЛИКОЙ ОТЕЧЕСТВЕННОЙ ВОЙНЕ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ВЕЛИКОЙ ОТЕЧЕСТВЕННОЙ ВОЙНЕ</dc:title>
  <dc:creator>Анчютки</dc:creator>
  <cp:lastModifiedBy>Анчютки</cp:lastModifiedBy>
  <cp:revision>1</cp:revision>
  <dcterms:created xsi:type="dcterms:W3CDTF">2020-04-23T13:40:51Z</dcterms:created>
  <dcterms:modified xsi:type="dcterms:W3CDTF">2020-04-23T13:53:32Z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2598566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