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6" r:id="rId3"/>
    <p:sldId id="295" r:id="rId4"/>
    <p:sldId id="309" r:id="rId5"/>
    <p:sldId id="293" r:id="rId6"/>
    <p:sldId id="294" r:id="rId7"/>
    <p:sldId id="298" r:id="rId8"/>
    <p:sldId id="297" r:id="rId9"/>
    <p:sldId id="299" r:id="rId10"/>
    <p:sldId id="296" r:id="rId11"/>
    <p:sldId id="276" r:id="rId12"/>
    <p:sldId id="256" r:id="rId13"/>
    <p:sldId id="310" r:id="rId14"/>
    <p:sldId id="307" r:id="rId15"/>
    <p:sldId id="308" r:id="rId16"/>
    <p:sldId id="301" r:id="rId17"/>
    <p:sldId id="312" r:id="rId18"/>
    <p:sldId id="302" r:id="rId19"/>
    <p:sldId id="304" r:id="rId20"/>
    <p:sldId id="303" r:id="rId21"/>
    <p:sldId id="313" r:id="rId22"/>
    <p:sldId id="315" r:id="rId23"/>
    <p:sldId id="316" r:id="rId24"/>
    <p:sldId id="30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80" autoAdjust="0"/>
  </p:normalViewPr>
  <p:slideViewPr>
    <p:cSldViewPr>
      <p:cViewPr varScale="1">
        <p:scale>
          <a:sx n="51" d="100"/>
          <a:sy n="51" d="100"/>
        </p:scale>
        <p:origin x="547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8469371-0E0E-48D9-90B3-167E5242A1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98F4817-191D-4F4C-AAD4-A08695DD83A7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5707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240465C-D64E-4730-954F-E7654FA314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BD3A348-5AEA-4B99-B65F-5DFBA0FF76F0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39336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EA31C16-C2B7-4078-BE7E-F271517A4D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8E49074-79DB-4FC7-91DA-A00F14C91655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51253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748F62A-FD58-40AC-9639-41310DD96A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4C80524-F20A-4F0D-AD7D-A556EF36EBBA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1835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188EE40-C3B7-4D68-8A36-8859329652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6F33A68-AB6B-4EA4-BF8D-908C5AA267BA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5464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E0EDB93-87E6-48DD-89EF-7AF5D964E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C796846-FE26-4847-9279-637484C26617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78715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97F578D-4922-47F8-871B-9335C4243C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F876CE-0CE9-4EBD-B670-B482C135E88F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75112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2C33E46-7498-44C6-84C9-8C8FEA80CD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3E52325-A1C6-477B-B2E3-131F17CA6704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1449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611003B-46AD-441C-B5FE-3974958C28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77F64F3-1F2E-426D-8C61-C4CF36C7E57A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23845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4F212A6-93A4-4031-9B09-F8517D507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253BE22-07A0-4669-B18D-84E89ABC52A9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00398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E367E4E-B0E4-4D87-81A8-3FA894F036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4201911-09EF-40E7-A041-1C1995EBEDBB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2485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156FC1-09EB-4201-9324-5F29EE336DF5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6C03E4-2BAE-4DB3-8326-75643E88B60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0D97E20B-0E82-4A3F-A4F1-1862008A78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E997D9-30EC-40C3-B87D-6E623568E03D}" type="slidenum">
              <a:rPr lang="ru-RU" altLang="ru-RU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9270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204864"/>
            <a:ext cx="5206435" cy="4523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9094"/>
            <a:ext cx="7200800" cy="2182557"/>
          </a:xfrm>
          <a:prstGeom prst="rect">
            <a:avLst/>
          </a:prstGeom>
        </p:spPr>
      </p:pic>
      <p:pic>
        <p:nvPicPr>
          <p:cNvPr id="2050" name="Picture 2" descr="https://avatars.mds.yandex.net/i?id=9ab72d67cbe591096eccfd64c90c9e9f4e504804-10779221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34" y="2267255"/>
            <a:ext cx="6125773" cy="4590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3799" y="1412776"/>
            <a:ext cx="5894040" cy="288032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8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Весна пришла!</a:t>
            </a:r>
            <a:endParaRPr lang="ru-RU" sz="8800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весна клипарт скачать бесплатно - Картинки Openclipart векторные  изображения графика цветок - весна клипарт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2" y="0"/>
            <a:ext cx="1740990" cy="187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есна png | PNGW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22">
                        <a14:foregroundMark x1="18056" y1="49509" x2="28611" y2="64833"/>
                        <a14:foregroundMark x1="12500" y1="70334" x2="40278" y2="56189"/>
                        <a14:foregroundMark x1="43056" y1="56974" x2="43056" y2="56974"/>
                        <a14:foregroundMark x1="53056" y1="61690" x2="53056" y2="61690"/>
                        <a14:foregroundMark x1="53333" y1="61690" x2="80833" y2="7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70" b="22323"/>
          <a:stretch/>
        </p:blipFill>
        <p:spPr bwMode="auto">
          <a:xfrm>
            <a:off x="6035596" y="0"/>
            <a:ext cx="3108403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липар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620" y="3645024"/>
            <a:ext cx="2657380" cy="34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дснежник скачать бесплатно - Подснежник Скачать клип - Весна подснежники  PNG клипарт картинк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000" y1="29167" x2="20769" y2="37083"/>
                        <a14:foregroundMark x1="9615" y1="34167" x2="20000" y2="29167"/>
                        <a14:foregroundMark x1="28846" y1="32500" x2="31154" y2="45833"/>
                        <a14:foregroundMark x1="18077" y1="47500" x2="21923" y2="37083"/>
                        <a14:foregroundMark x1="2692" y1="38750" x2="11538" y2="33750"/>
                        <a14:foregroundMark x1="16538" y1="42500" x2="16538" y2="47917"/>
                        <a14:foregroundMark x1="25385" y1="37083" x2="31154" y2="49167"/>
                        <a14:foregroundMark x1="67308" y1="14583" x2="82692" y2="46667"/>
                        <a14:foregroundMark x1="58462" y1="40417" x2="74231" y2="40417"/>
                        <a14:foregroundMark x1="57308" y1="42917" x2="63846" y2="46667"/>
                        <a14:foregroundMark x1="56538" y1="42083" x2="56923" y2="55833"/>
                        <a14:foregroundMark x1="70769" y1="32917" x2="70385" y2="39583"/>
                        <a14:foregroundMark x1="66538" y1="47917" x2="65385" y2="52917"/>
                        <a14:foregroundMark x1="67692" y1="45000" x2="76154" y2="42917"/>
                        <a14:foregroundMark x1="26154" y1="42917" x2="25385" y2="49167"/>
                        <a14:foregroundMark x1="9231" y1="44167" x2="16538" y2="35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9928"/>
            <a:ext cx="2476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25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6216" y="1153775"/>
            <a:ext cx="66377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Те́ма</a:t>
            </a:r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уро́ка</a:t>
            </a:r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Весна́. </a:t>
            </a:r>
          </a:p>
          <a:p>
            <a:pPr algn="ctr"/>
            <a:endParaRPr lang="ru-RU" sz="6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6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7377" y="4913181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вспо́мнить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при́знаки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весны́.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6340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4800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бу́дем</a:t>
            </a:r>
            <a:r>
              <a:rPr lang="ru-RU" sz="48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де́лать</a:t>
            </a:r>
            <a:r>
              <a:rPr lang="ru-RU" sz="48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на͜ </a:t>
            </a:r>
            <a:r>
              <a:rPr lang="ru-RU" sz="4800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уро́ке</a:t>
            </a:r>
            <a:r>
              <a:rPr lang="ru-RU" sz="48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331640" y="1628800"/>
            <a:ext cx="6212160" cy="446449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/>
              <a:t>-  </a:t>
            </a:r>
            <a:r>
              <a:rPr 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о̄ро̄шо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го̄во̄ри́ть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ду́мать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чита́ть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о̄твеча́ть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на͜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во̄про́сы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выпо̄лня́ть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зада́ния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93622"/>
            <a:ext cx="1747963" cy="126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999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altLang="ru-RU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Сло̄ва́рная</a:t>
            </a:r>
            <a:r>
              <a:rPr lang="ru-RU" alt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рабо́та</a:t>
            </a:r>
            <a:endParaRPr lang="ru-RU" alt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4" y="1193122"/>
            <a:ext cx="3231952" cy="2138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6b/fb/d2/6bfbd22f17e845d53eb652604d98558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95" y="834666"/>
            <a:ext cx="3039255" cy="2083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8242"/>
            <a:ext cx="3571955" cy="200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roza.ru/pics/2017/03/06/23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52603"/>
            <a:ext cx="3592302" cy="2192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0474" y="3185933"/>
            <a:ext cx="1930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капе́ль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5030" y="5987214"/>
            <a:ext cx="1932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о̄блака</a:t>
            </a:r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2914" y="2852535"/>
            <a:ext cx="2265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едо̄хо́д</a:t>
            </a:r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̄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2038" y="5813859"/>
            <a:ext cx="1704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руче́й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0" y="731520"/>
            <a:ext cx="9144000" cy="600984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endParaRPr lang="ru-RU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Зима́ ушла́, весна́   …</a:t>
            </a:r>
          </a:p>
          <a:p>
            <a:pPr marL="45720" indent="0">
              <a:buNone/>
            </a:pP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Зима́ </a:t>
            </a: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хо̄ло́дная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весна́   …</a:t>
            </a:r>
          </a:p>
          <a:p>
            <a:pPr marL="45720" indent="0">
              <a:buNone/>
            </a:pP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Зимо́й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ко̄ро́ткий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весно́й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</a:t>
            </a:r>
          </a:p>
          <a:p>
            <a:pPr marL="45720" indent="0">
              <a:buNone/>
            </a:pP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Зимо́й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со́(л)</a:t>
            </a: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нце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ни́зк͞о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весно́й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</a:t>
            </a:r>
          </a:p>
          <a:p>
            <a:pPr marL="45720" indent="0">
              <a:buNone/>
            </a:pP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Зимо́й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снег̄ </a:t>
            </a: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чи́стый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весно́й</a:t>
            </a:r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</a:t>
            </a:r>
            <a:endParaRPr lang="ru-RU" sz="3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29969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ришла́.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482" y="3713896"/>
            <a:ext cx="221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ёплая.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5557" y="4371893"/>
            <a:ext cx="311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ли́н̅ный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1304" y="5060157"/>
            <a:ext cx="1696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ысо̄ко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1634" y="5730122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ря́зный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482" y="0"/>
            <a:ext cx="2873403" cy="310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65" y="0"/>
            <a:ext cx="2364744" cy="3093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s://avatars.mds.yandex.net/i?id=e6eab6b2eb36982efee057fca857bfa614e7c388-351960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-1462087"/>
            <a:ext cx="1363687" cy="13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avatars.mds.yandex.net/i?id=6dc7c774a18e92402ad44d3adf84ef33_sr-4809821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09" y="-2300287"/>
            <a:ext cx="1186065" cy="9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avatars.mds.yandex.net/i?id=21d77d32f946064130115ce483a360db9b247a18-8484366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91" y="-1096962"/>
            <a:ext cx="928205" cy="7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avatars.mds.yandex.net/i?id=2e8cfdc3a3172d1befcb207d4e92f925042d3f36-10108140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37" y="-1150937"/>
            <a:ext cx="1042838" cy="5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0" y="476672"/>
            <a:ext cx="9144000" cy="61926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Рабо́та</a:t>
            </a: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в͜  </a:t>
            </a:r>
            <a:r>
              <a:rPr lang="ru-RU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гру́п̅пе</a:t>
            </a: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endParaRPr lang="ru-RU" sz="4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611188" y="2133600"/>
            <a:ext cx="8229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Слу́шать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дру͞г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дру́га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П͞ом͞ога́ть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Де́лать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зада́ние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вме́сте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9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0" y="476672"/>
            <a:ext cx="9144000" cy="61926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Приме́ты</a:t>
            </a: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зимы́ и весны́</a:t>
            </a: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endParaRPr lang="ru-RU" sz="4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611188" y="2133600"/>
            <a:ext cx="8229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altLang="ru-RU" sz="5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5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lh3.googleusercontent.com/XbPlao0CDuakfO4SKeevdRBbZhVLq5FxLVGo66vwIOX9R6jnyNvoPfDXSmPLOWYiMUCNgrCfgtKEnExNzx9bW13-rbO1tghGZEqOG2rAwYWqb1AF4kosAk7k728QnMHWmPa96g-ddQy5kcGubFA-mn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74002"/>
            <a:ext cx="4992489" cy="3748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1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s://avatars.mds.yandex.net/i?id=e6eab6b2eb36982efee057fca857bfa614e7c388-351960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-1462087"/>
            <a:ext cx="1363687" cy="13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avatars.mds.yandex.net/i?id=6dc7c774a18e92402ad44d3adf84ef33_sr-4809821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09" y="-2300287"/>
            <a:ext cx="1186065" cy="9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avatars.mds.yandex.net/i?id=21d77d32f946064130115ce483a360db9b247a18-8484366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91" y="-1096962"/>
            <a:ext cx="928205" cy="7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avatars.mds.yandex.net/i?id=2e8cfdc3a3172d1befcb207d4e92f925042d3f36-10108140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37" y="-1150937"/>
            <a:ext cx="1042838" cy="5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0" y="476672"/>
            <a:ext cx="9144000" cy="61926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Рабо́та</a:t>
            </a: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в͜ </a:t>
            </a:r>
            <a:r>
              <a:rPr lang="ru-RU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па́ре</a:t>
            </a: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endParaRPr lang="ru-RU" sz="4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611188" y="2133600"/>
            <a:ext cx="8229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Слу́шать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дру͞г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дру́га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П͞ом͞ога́ть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Де́лать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зада́ние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вме́сте</a:t>
            </a: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69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s://avatars.mds.yandex.net/i?id=e6eab6b2eb36982efee057fca857bfa614e7c388-351960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-1462087"/>
            <a:ext cx="1363687" cy="13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avatars.mds.yandex.net/i?id=6dc7c774a18e92402ad44d3adf84ef33_sr-4809821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09" y="-2300287"/>
            <a:ext cx="1186065" cy="9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avatars.mds.yandex.net/i?id=21d77d32f946064130115ce483a360db9b247a18-8484366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91" y="-1096962"/>
            <a:ext cx="928205" cy="7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avatars.mds.yandex.net/i?id=2e8cfdc3a3172d1befcb207d4e92f925042d3f36-10108140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37" y="-1150937"/>
            <a:ext cx="1042838" cy="5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07504" y="731520"/>
            <a:ext cx="9036496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Рабо́та</a:t>
            </a: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с͜  </a:t>
            </a:r>
            <a:r>
              <a:rPr lang="ru-RU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те́ксто̄м</a:t>
            </a: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Вста́вить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пропу́щенные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сло̄ва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.́ 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0" y="38928"/>
            <a:ext cx="9144000" cy="4974248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Наступи́ла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………!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Вы́глянуло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̄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тёпло̄е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……… .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Бы́стро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̄  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та́ет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…..   .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Бегу́т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весёлые  ………  . По͜ 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не́бу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плыву́т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…….  .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Скоро  начнётся  ……..... .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На͜ 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дере́вьях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набу́хли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……….. .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Из͜  тёплых  стран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прилетя́т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……..  .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Хо̄ро̄шо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ru-RU" sz="5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весно́й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45720" indent="0" algn="ctr">
              <a:buNone/>
            </a:pP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9693" y="-80993"/>
            <a:ext cx="2484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Весна́.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4869160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Сло̄ва́рь</a:t>
            </a:r>
            <a:r>
              <a:rPr lang="ru-RU" sz="36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ручьи́, </a:t>
            </a:r>
            <a:r>
              <a:rPr lang="ru-RU" sz="36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пти́цы</a:t>
            </a:r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͞облака́, </a:t>
            </a:r>
            <a:r>
              <a:rPr lang="ru-RU" sz="36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сне͞г</a:t>
            </a:r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со́(л)</a:t>
            </a:r>
            <a:r>
              <a:rPr lang="ru-RU" sz="36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нце</a:t>
            </a:r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весна́, </a:t>
            </a:r>
            <a:r>
              <a:rPr lang="ru-RU" sz="36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по́чки</a:t>
            </a:r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лед͞охо</a:t>
            </a:r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́͞д. </a:t>
            </a:r>
            <a:endParaRPr lang="ru-RU" sz="3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s://avatars.mds.yandex.net/i?id=e6eab6b2eb36982efee057fca857bfa614e7c388-351960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-1462087"/>
            <a:ext cx="1363687" cy="13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avatars.mds.yandex.net/i?id=6dc7c774a18e92402ad44d3adf84ef33_sr-4809821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09" y="-2300287"/>
            <a:ext cx="1186065" cy="9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avatars.mds.yandex.net/i?id=21d77d32f946064130115ce483a360db9b247a18-8484366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91" y="-1096962"/>
            <a:ext cx="928205" cy="7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avatars.mds.yandex.net/i?id=2e8cfdc3a3172d1befcb207d4e92f925042d3f36-10108140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37" y="-1150937"/>
            <a:ext cx="1042838" cy="5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07504" y="739436"/>
            <a:ext cx="8712968" cy="592992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Наступи́ла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весна́.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Вы́глянуло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̄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тёпло̄е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со́(л)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нце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Бы́стро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̄ 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та́ет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снег̄.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Бегу́т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весёлые ручьи́. По</a:t>
            </a:r>
            <a:r>
              <a:rPr lang="ru-RU" sz="39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͜  не́бу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плы́вут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о̄блака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́.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Ско́р͞о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начнётся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ледо̄хо́д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На͜   деревьях 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набу́хли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по́чки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Из͜  тёплых  стран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прилетя́т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пти́цы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Хо̄ро̄шо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весно́й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 </a:t>
            </a:r>
          </a:p>
          <a:p>
            <a:pPr marL="45720" indent="0" algn="ctr">
              <a:buNone/>
            </a:pP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9912" y="980728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Весна́.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462186"/>
            <a:ext cx="205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Про̄ве́рка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827584" y="188640"/>
            <a:ext cx="77644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Дыха́тельная </a:t>
            </a:r>
            <a:r>
              <a:rPr lang="ru-RU" altLang="ru-RU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гимна́стика</a:t>
            </a:r>
            <a:endParaRPr lang="ru-RU" alt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59;p1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4" y="1993750"/>
            <a:ext cx="2546875" cy="1866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23" y="1406890"/>
            <a:ext cx="1524132" cy="963251"/>
          </a:xfrm>
          <a:prstGeom prst="rect">
            <a:avLst/>
          </a:prstGeom>
        </p:spPr>
      </p:pic>
      <p:pic>
        <p:nvPicPr>
          <p:cNvPr id="8" name="Google Shape;58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5998" r="36369" b="14554"/>
          <a:stretch>
            <a:fillRect/>
          </a:stretch>
        </p:blipFill>
        <p:spPr bwMode="auto">
          <a:xfrm>
            <a:off x="5389494" y="1661180"/>
            <a:ext cx="2916306" cy="1722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6274353" y="1242403"/>
            <a:ext cx="148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Вы́д͞ох</a:t>
            </a:r>
            <a:endParaRPr lang="ru-RU" alt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360" y="3308393"/>
            <a:ext cx="3226871" cy="327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41" y="942019"/>
            <a:ext cx="8072195" cy="5915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5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s://avatars.mds.yandex.net/i?id=e6eab6b2eb36982efee057fca857bfa614e7c388-351960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-1462087"/>
            <a:ext cx="1363687" cy="13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avatars.mds.yandex.net/i?id=6dc7c774a18e92402ad44d3adf84ef33_sr-4809821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09" y="-2300287"/>
            <a:ext cx="1186065" cy="9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avatars.mds.yandex.net/i?id=21d77d32f946064130115ce483a360db9b247a18-8484366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91" y="-1096962"/>
            <a:ext cx="928205" cy="7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avatars.mds.yandex.net/i?id=2e8cfdc3a3172d1befcb207d4e92f925042d3f36-10108140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37" y="-1150937"/>
            <a:ext cx="1042838" cy="5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07504" y="739436"/>
            <a:ext cx="8712968" cy="592992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 algn="just">
              <a:spcAft>
                <a:spcPts val="0"/>
              </a:spcAft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endParaRPr lang="ru-RU" sz="39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1431" y="3350455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</a:t>
            </a:r>
            <a:r>
              <a:rPr lang="ru-RU" alt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де́лали</a:t>
            </a: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на͜ </a:t>
            </a:r>
            <a:r>
              <a:rPr lang="ru-RU" alt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уро́ке</a:t>
            </a: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1331640" y="1628800"/>
            <a:ext cx="62121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ru-RU" dirty="0" smtClean="0"/>
              <a:t>- 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хо̄ро̄шо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го̄во̄ри́ли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Font typeface="Georgia" pitchFamily="18" charset="0"/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ду́мали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Font typeface="Georgia" pitchFamily="18" charset="0"/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чита́ли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Font typeface="Georgia" pitchFamily="18" charset="0"/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о̄твеча́ли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на͜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во̄про́сы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Font typeface="Georgia" pitchFamily="18" charset="0"/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выпо̄лня́ли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зада́ния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Font typeface="Georgia" pitchFamily="18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8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746375" y="585788"/>
            <a:ext cx="3463925" cy="642937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Рефле́ксия</a:t>
            </a:r>
            <a:endParaRPr lang="ru-RU" alt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35" name="Группа 8"/>
          <p:cNvGrpSpPr>
            <a:grpSpLocks/>
          </p:cNvGrpSpPr>
          <p:nvPr/>
        </p:nvGrpSpPr>
        <p:grpSpPr bwMode="auto">
          <a:xfrm>
            <a:off x="509007" y="1556792"/>
            <a:ext cx="2683158" cy="4262685"/>
            <a:chOff x="2951820" y="1556792"/>
            <a:chExt cx="3240360" cy="4824784"/>
          </a:xfrm>
          <a:noFill/>
        </p:grpSpPr>
        <p:sp>
          <p:nvSpPr>
            <p:cNvPr id="4" name="Прямоугольник: скругленные углы 3"/>
            <p:cNvSpPr/>
            <p:nvPr/>
          </p:nvSpPr>
          <p:spPr>
            <a:xfrm>
              <a:off x="2951820" y="1556792"/>
              <a:ext cx="3240360" cy="4824784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3600">
                <a:solidFill>
                  <a:srgbClr val="FFFFFF"/>
                </a:solidFill>
              </a:endParaRPr>
            </a:p>
          </p:txBody>
        </p:sp>
        <p:sp>
          <p:nvSpPr>
            <p:cNvPr id="5" name="Прямоугольник: скругленные углы 4"/>
            <p:cNvSpPr/>
            <p:nvPr/>
          </p:nvSpPr>
          <p:spPr>
            <a:xfrm>
              <a:off x="3923452" y="1556792"/>
              <a:ext cx="1224065" cy="21584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3600">
                <a:solidFill>
                  <a:srgbClr val="FFFFFF"/>
                </a:solidFill>
              </a:endParaRPr>
            </a:p>
          </p:txBody>
        </p:sp>
        <p:sp>
          <p:nvSpPr>
            <p:cNvPr id="6" name="Улыбающееся лицо 5"/>
            <p:cNvSpPr/>
            <p:nvPr/>
          </p:nvSpPr>
          <p:spPr>
            <a:xfrm>
              <a:off x="3959967" y="2063076"/>
              <a:ext cx="1224066" cy="1058596"/>
            </a:xfrm>
            <a:prstGeom prst="smileyFac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3600">
                <a:solidFill>
                  <a:srgbClr val="FFFFFF"/>
                </a:solidFill>
              </a:endParaRPr>
            </a:p>
          </p:txBody>
        </p:sp>
        <p:sp>
          <p:nvSpPr>
            <p:cNvPr id="7" name="Улыбающееся лицо 6"/>
            <p:cNvSpPr/>
            <p:nvPr/>
          </p:nvSpPr>
          <p:spPr>
            <a:xfrm>
              <a:off x="3964730" y="4916682"/>
              <a:ext cx="1224065" cy="1057009"/>
            </a:xfrm>
            <a:prstGeom prst="smileyFace">
              <a:avLst>
                <a:gd name="adj" fmla="val -465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3600">
                <a:solidFill>
                  <a:srgbClr val="FFFFFF"/>
                </a:solidFill>
              </a:endParaRPr>
            </a:p>
          </p:txBody>
        </p:sp>
      </p:grp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>
            <a:off x="2630488" y="2403475"/>
            <a:ext cx="12446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cxnSpLocks/>
          </p:cNvCxnSpPr>
          <p:nvPr/>
        </p:nvCxnSpPr>
        <p:spPr>
          <a:xfrm flipH="1">
            <a:off x="2746375" y="4911725"/>
            <a:ext cx="119538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86" name="Заголовок 1"/>
          <p:cNvSpPr txBox="1">
            <a:spLocks noChangeArrowheads="1"/>
          </p:cNvSpPr>
          <p:nvPr/>
        </p:nvSpPr>
        <p:spPr bwMode="auto">
          <a:xfrm>
            <a:off x="3756025" y="1695450"/>
            <a:ext cx="297621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сё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п͞оня́тн͞о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7" name="Заголовок 1"/>
          <p:cNvSpPr txBox="1">
            <a:spLocks noChangeArrowheads="1"/>
          </p:cNvSpPr>
          <p:nvPr/>
        </p:nvSpPr>
        <p:spPr bwMode="auto">
          <a:xfrm>
            <a:off x="3347865" y="4514851"/>
            <a:ext cx="5184576" cy="11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но́г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͞</a:t>
            </a: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п͞оня́тн͞о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Улыбающееся лицо 14"/>
          <p:cNvSpPr/>
          <p:nvPr/>
        </p:nvSpPr>
        <p:spPr>
          <a:xfrm>
            <a:off x="1312863" y="3278188"/>
            <a:ext cx="1014412" cy="933450"/>
          </a:xfrm>
          <a:prstGeom prst="smileyFace">
            <a:avLst>
              <a:gd name="adj" fmla="val 119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36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489" name="Заголовок 1"/>
          <p:cNvSpPr txBox="1">
            <a:spLocks noChangeArrowheads="1"/>
          </p:cNvSpPr>
          <p:nvPr/>
        </p:nvSpPr>
        <p:spPr bwMode="auto">
          <a:xfrm>
            <a:off x="3611265" y="3155950"/>
            <a:ext cx="391306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п͞оня́тн͞о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Прямая со стрелкой 16"/>
          <p:cNvCxnSpPr>
            <a:cxnSpLocks/>
          </p:cNvCxnSpPr>
          <p:nvPr/>
        </p:nvCxnSpPr>
        <p:spPr>
          <a:xfrm flipH="1">
            <a:off x="2746375" y="3692525"/>
            <a:ext cx="119538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97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s://avatars.mds.yandex.net/i?id=e6eab6b2eb36982efee057fca857bfa614e7c388-351960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-1462087"/>
            <a:ext cx="1363687" cy="13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avatars.mds.yandex.net/i?id=6dc7c774a18e92402ad44d3adf84ef33_sr-4809821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09" y="-2300287"/>
            <a:ext cx="1186065" cy="9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avatars.mds.yandex.net/i?id=21d77d32f946064130115ce483a360db9b247a18-8484366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91" y="-1096962"/>
            <a:ext cx="928205" cy="7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avatars.mds.yandex.net/i?id=2e8cfdc3a3172d1befcb207d4e92f925042d3f36-10108140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37" y="-1150937"/>
            <a:ext cx="1042838" cy="5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07504" y="739436"/>
            <a:ext cx="8712968" cy="592992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 algn="just">
              <a:spcAft>
                <a:spcPts val="0"/>
              </a:spcAft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endParaRPr lang="ru-RU" sz="39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7374" y="3356991"/>
            <a:ext cx="4108921" cy="701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КА́РТ͞ОЧКА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7691" y="462186"/>
            <a:ext cx="395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До̄ма́шне̅е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зада́ние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07504" y="739436"/>
            <a:ext cx="8712968" cy="592992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 algn="just">
              <a:spcAft>
                <a:spcPts val="0"/>
              </a:spcAft>
              <a:buNone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endParaRPr lang="ru-RU" sz="39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2707869"/>
            <a:ext cx="4151906" cy="3961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11561" y="476672"/>
            <a:ext cx="8064895" cy="1428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kumimoji="0" lang="ru-RU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рабо́тали</a:t>
            </a:r>
            <a:r>
              <a:rPr kumimoji="0" lang="ru-RU" sz="5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на͜  </a:t>
            </a:r>
            <a:r>
              <a:rPr kumimoji="0" lang="ru-RU" sz="54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уро́ке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0019"/>
            <a:ext cx="8676456" cy="718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Го̅во̅ри́ </a:t>
            </a:r>
            <a:r>
              <a:rPr lang="ru-RU" alt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хо̅ро̅шо</a:t>
            </a:r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́. </a:t>
            </a:r>
            <a:b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Слу́шай</a:t>
            </a:r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внима́тельно</a:t>
            </a:r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̅</a:t>
            </a:r>
            <a:r>
              <a:rPr lang="ru-RU" alt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alt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alt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С______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alt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СО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alt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СНА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alt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СНЕ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alt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8064" y="2352925"/>
            <a:ext cx="3312368" cy="957107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со́(л)</a:t>
            </a:r>
            <a:r>
              <a:rPr lang="ru-RU" sz="4800" b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нце</a:t>
            </a:r>
            <a:r>
              <a:rPr lang="ru-RU" sz="4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Капель воды, которые бывают когда тают сосуль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6093296"/>
            <a:ext cx="487363" cy="487363"/>
          </a:xfrm>
          <a:prstGeom prst="rect">
            <a:avLst/>
          </a:prstGeom>
        </p:spPr>
      </p:pic>
      <p:pic>
        <p:nvPicPr>
          <p:cNvPr id="3074" name="Picture 2" descr="https://avatars.mds.yandex.net/i?id=52273d4f627fbca63a746385848d15c8b4563d9d-5139440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543"/>
            <a:ext cx="3962333" cy="247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 rot="10800000" flipV="1">
            <a:off x="654941" y="2352926"/>
            <a:ext cx="2197116" cy="95710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4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нег̄  </a:t>
            </a:r>
            <a:endParaRPr lang="ru-RU" sz="4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avatars.mds.yandex.net/i?id=d63f0e3f5d82c6a5d4c2e9de44ef13426d9e690d-4549999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63190"/>
            <a:ext cx="3818806" cy="2323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28704" y="5522374"/>
            <a:ext cx="1635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3711"/>
            <a:ext cx="3744416" cy="253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001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ru-RU" alt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alt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alt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600" y="160036"/>
            <a:ext cx="3630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та́ет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весно́й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631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Весно́й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от͜ со́(л)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нца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та́ет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снег̄.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908" y="282464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940152" y="2318343"/>
            <a:ext cx="12256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938733" y="1531936"/>
            <a:ext cx="1212832" cy="3919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9572" y="285067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 что 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та́ет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весно́й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572" y="3975101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ко̄гда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та́ет</a:t>
            </a:r>
            <a:r>
              <a:rPr lang="ru-RU" sz="5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снег̄?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0733"/>
          </a:xfrm>
        </p:spPr>
        <p:txBody>
          <a:bodyPr/>
          <a:lstStyle/>
          <a:p>
            <a:pPr algn="ctr" eaLnBrk="1" hangingPunct="1"/>
            <a:r>
              <a:rPr lang="ru-RU" altLang="ru-RU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Како́е</a:t>
            </a:r>
            <a:r>
              <a:rPr lang="ru-RU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у͜ тебя́ </a:t>
            </a:r>
            <a:r>
              <a:rPr lang="ru-RU" altLang="ru-RU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настрое́ние</a:t>
            </a:r>
            <a:r>
              <a:rPr lang="ru-RU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43" name="Picture 2" descr="ÐÐ°ÑÑÐ¸Ð½ÐºÐ¸ Ð¿Ð¾ Ð·Ð°Ð¿ÑÐ¾ÑÑ ÑÐ¼Ð°Ð¹Ð» Ð²ÐµÑÐµÐ»Ð¾Ðµ Ð½Ð°ÑÑÑÐ¾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404" y="1772816"/>
            <a:ext cx="2047876" cy="2175015"/>
          </a:xfrm>
          <a:noFill/>
        </p:spPr>
      </p:pic>
      <p:pic>
        <p:nvPicPr>
          <p:cNvPr id="10244" name="Picture 4" descr="ÐÐ°ÑÑÐ¸Ð½ÐºÐ¸ Ð¿Ð¾ Ð·Ð°Ð¿ÑÐ¾ÑÑ ÑÐ¼Ð°Ð¹Ð» Ð³ÑÑÑÐ½Ð¾Ðµ Ð½Ð°ÑÑÑÐ¾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52" y="1816560"/>
            <a:ext cx="3145631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ÐÐ°ÑÑÐ¸Ð½ÐºÐ¸ Ð¿Ð¾ Ð·Ð°Ð¿ÑÐ¾ÑÑ ÑÐ¼Ð°Ð¹Ð»Ð¸Ðº Ð¿Ð»Ð¾ÑÐ¾Ðµ Ð½Ð°ÑÑÑÐ¾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83" y="1772816"/>
            <a:ext cx="2470548" cy="246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69835" y="3970635"/>
            <a:ext cx="19597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есёл͞ое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47864" y="4499788"/>
            <a:ext cx="2232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п͞око́йн͞ое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36075" y="4438475"/>
            <a:ext cx="2250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ру́стн͞ое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5805264"/>
            <a:ext cx="658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У͜ меня́    …    </a:t>
            </a:r>
            <a:r>
              <a:rPr lang="ru-RU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настр͞ое́ние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5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83568" y="620688"/>
            <a:ext cx="7992119" cy="1441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alt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Се(й)</a:t>
            </a:r>
            <a:r>
              <a:rPr lang="ru-RU" altLang="ru-RU" sz="6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ча́с</a:t>
            </a:r>
            <a:r>
              <a:rPr lang="ru-RU" alt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уро́к</a:t>
            </a:r>
            <a:endParaRPr lang="ru-RU" altLang="ru-RU" sz="6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ru-RU" alt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разви́тия</a:t>
            </a:r>
            <a:r>
              <a:rPr lang="ru-RU" alt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ре́чи</a:t>
            </a:r>
            <a:r>
              <a:rPr lang="ru-RU" alt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ttps://avatars.mds.yandex.net/i?id=e403c4a10796d968e041d0f157138424cb7cdc36-1047363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52" y="3035456"/>
            <a:ext cx="5641150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4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6340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4800" i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10233" y="822722"/>
            <a:ext cx="3622207" cy="241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593622"/>
            <a:ext cx="1747963" cy="1264378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57200" y="30163"/>
            <a:ext cx="8229600" cy="661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8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3184" y="822722"/>
            <a:ext cx="3671152" cy="247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Documents and Settings\Admin\Рабочий стол\02_06_2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" y="3872668"/>
            <a:ext cx="3754760" cy="229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0233" y="3872668"/>
            <a:ext cx="3622207" cy="229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75657" y="329463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0693" y="3206719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2191" y="6163325"/>
            <a:ext cx="1388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ЛЕ́Т͞О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0694" y="6163326"/>
            <a:ext cx="242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О́СЕНЬ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66589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rgbClr val="000000"/>
      </a:dk1>
      <a:lt1>
        <a:sysClr val="window" lastClr="FFFFFF"/>
      </a:lt1>
      <a:dk2>
        <a:srgbClr val="212745"/>
      </a:dk2>
      <a:lt2>
        <a:srgbClr val="8BC9F7"/>
      </a:lt2>
      <a:accent1>
        <a:srgbClr val="909ACA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CD9D3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2393</TotalTime>
  <Words>496</Words>
  <Application>Microsoft Office PowerPoint</Application>
  <PresentationFormat>Экран (4:3)</PresentationFormat>
  <Paragraphs>124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Batang</vt:lpstr>
      <vt:lpstr>Calibri</vt:lpstr>
      <vt:lpstr>Calibri Light</vt:lpstr>
      <vt:lpstr>Georgia</vt:lpstr>
      <vt:lpstr>Times New Roman</vt:lpstr>
      <vt:lpstr>Trebuchet MS</vt:lpstr>
      <vt:lpstr>Воздушный поток</vt:lpstr>
      <vt:lpstr>Тема Office</vt:lpstr>
      <vt:lpstr>Презентация PowerPoint</vt:lpstr>
      <vt:lpstr>Презентация PowerPoint</vt:lpstr>
      <vt:lpstr>Презентация PowerPoint</vt:lpstr>
      <vt:lpstr>со́(л)нце  </vt:lpstr>
      <vt:lpstr>Презентация PowerPoint</vt:lpstr>
      <vt:lpstr>Како́е у͜ тебя́ настрое́ние?</vt:lpstr>
      <vt:lpstr>Презентация PowerPoint</vt:lpstr>
      <vt:lpstr>Презентация PowerPoint</vt:lpstr>
      <vt:lpstr>Презентация PowerPoint</vt:lpstr>
      <vt:lpstr>Весна пришла!</vt:lpstr>
      <vt:lpstr>Что бу́дем де́лать на͜ уро́ке?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Рефле́ксия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poisk</dc:creator>
  <cp:lastModifiedBy>*</cp:lastModifiedBy>
  <cp:revision>114</cp:revision>
  <cp:lastPrinted>2025-03-10T02:50:58Z</cp:lastPrinted>
  <dcterms:created xsi:type="dcterms:W3CDTF">2017-03-19T20:23:22Z</dcterms:created>
  <dcterms:modified xsi:type="dcterms:W3CDTF">2025-03-11T02:55:42Z</dcterms:modified>
</cp:coreProperties>
</file>