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1428736"/>
            <a:ext cx="72152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УСПЕХ </a:t>
            </a:r>
            <a:r>
              <a:rPr lang="ru-RU" sz="7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РЕБЕНКА С ОВЗ</a:t>
            </a:r>
            <a:endParaRPr lang="ru-RU" sz="7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285728"/>
            <a:ext cx="75724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каждом человеке – солнце, только дайте ему светить. </a:t>
            </a:r>
          </a:p>
          <a:p>
            <a:pPr algn="r"/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Сократ</a:t>
            </a:r>
            <a:endParaRPr lang="ru-RU" sz="6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://ososhinta.ucoz.net/osnovnie_sveden/dostup_sreda/14807469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4214818"/>
            <a:ext cx="6000792" cy="21330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357290" y="357166"/>
            <a:ext cx="714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Инклюзивное образование в России все активнее занимает ведущие позиции в обучении детей с ограниченными возможностями здоровья (ОВЗ) в системе образования.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7290" y="1357298"/>
            <a:ext cx="75009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ФОРМЫ ВКЛЮЧЕНИЯ ДЕТЕЙ  С ОВЗ В ОБРАЗОВАТЕЛЬНОЕ ПРОСТРАНСТВО 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3143240" y="2428868"/>
            <a:ext cx="78581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357290" y="3000372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Интегрированные  группы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6200000" flipH="1">
            <a:off x="5464975" y="3036091"/>
            <a:ext cx="214314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00464" y="4429132"/>
            <a:ext cx="4857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Индивидуальное</a:t>
            </a:r>
            <a:r>
              <a:rPr lang="ru-RU" dirty="0" smtClean="0"/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обучение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" descr="https://rbsmi.ru/upload/iblock/a71/a71395d80f1d6ba232300581900f6b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4500570"/>
            <a:ext cx="2130409" cy="17122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500166" y="357166"/>
            <a:ext cx="6929486" cy="928694"/>
          </a:xfrm>
          <a:prstGeom prst="round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АДАПТИВНАЯ СРЕДА</a:t>
            </a:r>
            <a:endParaRPr lang="ru-RU" sz="4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857356" y="1357298"/>
            <a:ext cx="14287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5072066" y="1428736"/>
            <a:ext cx="142876" cy="1571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7643834" y="1428736"/>
            <a:ext cx="142876" cy="3143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2071678"/>
            <a:ext cx="2928958" cy="14287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Пространственно-предметный компонент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868" y="3071810"/>
            <a:ext cx="2928958" cy="14287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Содержательно-методический компонент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72198" y="4643446"/>
            <a:ext cx="2857520" cy="150019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Коммуникативно-организационный компонент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08" y="428604"/>
            <a:ext cx="60722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Факторы    успешности  детей с ОВЗ 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376" y="1081070"/>
            <a:ext cx="77153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атмосфера эмоционального комфорта; гуманное отношение к детям с ОВЗ;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взаимоотношений в духе сотрудничества и принятия особенностей каждого ученика;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адаптация содержания учебного материала, выделение необходимого и достаточного для освоения ребенком с ОВЗ;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применение адекватных возможностям и потребностям обучающихся современных технологий, методов, приемов, форм организации учебной работы (в рамках разработки АООП,ИОМ);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внеурочной деятельности, направленной на раскрытие творческого потенциала каждого ребенка;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285860"/>
            <a:ext cx="750099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комплексное психолого-педагогическое сопровождение ребенка с ограниченными возможностями здоровья;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уровень квалификации педагогических и иных работников образовательного учреждения в области образования детей с ОВЗ;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непрерывность профессионального развития педагогических работников образовательного учреждения в сфере коррекционной (специальной) педагогики, специальной психологии и клинической детской психологии;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357166"/>
            <a:ext cx="76438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ОПЕРЕЖАЮЩЕЕ ОДОБРЕНИЕ</a:t>
            </a:r>
          </a:p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!!!!!</a:t>
            </a:r>
          </a:p>
          <a:p>
            <a:pPr algn="ctr"/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2967334"/>
            <a:ext cx="69294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Постоянное поощрение за малейший успех, развитие веры в собственные силы и возможности.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2976" y="1142984"/>
            <a:ext cx="735811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Первый шаг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осуществление психолого-педагогической диагностики школьников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Второй шаг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целеполагание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разработка программы индивидуализированной педагогической помощи школьнику с ОВЗ (ИОМ)  в его развитии и социальной адаптации.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Третий шаг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выбор педагогом форм, методов и приемов, которые могут привести к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успеху в учебной, трудовой, коммуникативной и других видах деятельности, к их личностному росту.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Четвертый шаг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моделирование и создание ситуации успеха для каждого обучающегося с ОВЗ.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Пятый шаг: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итоговый анализ, рефлексия деятельности по созданию ситуации успеха, оценка результативности той или иной ситуации успеха, ее воспитывающего потенциала для каждого ученика.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</TotalTime>
  <Words>244</Words>
  <PresentationFormat>Экран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108</dc:creator>
  <cp:lastModifiedBy>108</cp:lastModifiedBy>
  <cp:revision>19</cp:revision>
  <dcterms:created xsi:type="dcterms:W3CDTF">2021-01-19T13:04:34Z</dcterms:created>
  <dcterms:modified xsi:type="dcterms:W3CDTF">2021-01-20T04:39:50Z</dcterms:modified>
</cp:coreProperties>
</file>