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308" r:id="rId3"/>
    <p:sldId id="271" r:id="rId4"/>
    <p:sldId id="309" r:id="rId5"/>
    <p:sldId id="270" r:id="rId6"/>
    <p:sldId id="273" r:id="rId7"/>
    <p:sldId id="272" r:id="rId8"/>
    <p:sldId id="310" r:id="rId9"/>
    <p:sldId id="263" r:id="rId10"/>
    <p:sldId id="311" r:id="rId11"/>
    <p:sldId id="305" r:id="rId12"/>
    <p:sldId id="282" r:id="rId13"/>
    <p:sldId id="283" r:id="rId14"/>
    <p:sldId id="284" r:id="rId15"/>
    <p:sldId id="307" r:id="rId16"/>
    <p:sldId id="285" r:id="rId17"/>
    <p:sldId id="286" r:id="rId18"/>
    <p:sldId id="287" r:id="rId19"/>
    <p:sldId id="288" r:id="rId20"/>
    <p:sldId id="277" r:id="rId21"/>
    <p:sldId id="289" r:id="rId22"/>
    <p:sldId id="290" r:id="rId23"/>
    <p:sldId id="291" r:id="rId24"/>
    <p:sldId id="278" r:id="rId25"/>
    <p:sldId id="292" r:id="rId26"/>
    <p:sldId id="293" r:id="rId27"/>
    <p:sldId id="279" r:id="rId28"/>
    <p:sldId id="294" r:id="rId29"/>
    <p:sldId id="295" r:id="rId30"/>
    <p:sldId id="296" r:id="rId31"/>
    <p:sldId id="280" r:id="rId32"/>
    <p:sldId id="297" r:id="rId33"/>
    <p:sldId id="298" r:id="rId34"/>
    <p:sldId id="299" r:id="rId35"/>
    <p:sldId id="28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1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65116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 varScale="1">
        <p:scale>
          <a:sx n="67" d="100"/>
          <a:sy n="67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013 h 2182"/>
                <a:gd name="T4" fmla="*/ 7284 w 4897"/>
                <a:gd name="T5" fmla="*/ 1013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8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8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877C-FEFC-4B5C-9E4B-56BBB8788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636058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C712C-CF9B-4623-80DA-46B842AB8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567969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4AF0D-4B8E-4579-BE85-072E5BC94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363116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3B7CA-4EEE-4F15-831F-281F81737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53759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2C300-B1D0-42F0-BE93-6777FA33F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81540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BE40-64D7-4337-A130-9E2B05BB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2873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E9EBA-1EB0-43AC-915E-F13DF7BD2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13731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BF58B-E2BB-4715-AD6E-A6FF272E3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92371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1F15F-9299-45C3-8D4D-946C7B163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767882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0C8DA-22B6-4BD8-9FE2-9C76E761C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445958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3DBC9-5647-4C9C-9C71-BCD89C543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166944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9F00-03BB-4A8C-9750-8BF4086E4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14677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37033-FDE3-49C6-8383-432537722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883437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0 h 2182"/>
                <a:gd name="T4" fmla="*/ 7284 w 4897"/>
                <a:gd name="T5" fmla="*/ 160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4 h 2182"/>
                <a:gd name="T4" fmla="*/ 7284 w 4897"/>
                <a:gd name="T5" fmla="*/ 144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2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7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50C0CEC-8C76-4A9C-A1A6-26E5A02A9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72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72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7;&#1094;&#1077;&#1085;&#1072;&#1088;&#1080;&#1081;&#1082;&#1088;&#1072;&#1089;&#1085;&#1072;&#1103;%20&#1082;&#1085;&#1080;&#1075;&#1072;\&#1074;%20&#1084;&#1080;&#1088;&#1077;%20&#1078;&#1080;&#1074;&#1086;&#1090;&#1085;&#1099;&#1093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620688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dirty="0" smtClean="0">
                <a:solidFill>
                  <a:schemeClr val="tx2">
                    <a:lumMod val="90000"/>
                  </a:schemeClr>
                </a:solidFill>
              </a:rPr>
              <a:t>Путешествие  по  Красной книге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71550" y="4292600"/>
            <a:ext cx="763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800" b="1">
              <a:solidFill>
                <a:srgbClr val="F651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5059"/>
            <a:ext cx="3363331" cy="3296064"/>
          </a:xfrm>
          <a:prstGeom prst="rect">
            <a:avLst/>
          </a:prstGeom>
        </p:spPr>
      </p:pic>
      <p:pic>
        <p:nvPicPr>
          <p:cNvPr id="5" name="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0" y="0"/>
            <a:ext cx="620688" cy="6206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56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0" grpId="0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332656"/>
            <a:ext cx="4013542" cy="1872208"/>
          </a:xfrm>
          <a:prstGeom prst="rect">
            <a:avLst/>
          </a:prstGeom>
        </p:spPr>
      </p:pic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4716016" y="188640"/>
          <a:ext cx="4213593" cy="2016224"/>
        </p:xfrm>
        <a:graphic>
          <a:graphicData uri="http://schemas.openxmlformats.org/presentationml/2006/ole">
            <p:oleObj spid="_x0000_s70658" r:id="rId4" imgW="8170985" imgH="4865077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32240" y="1412776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 </a:t>
            </a:r>
            <a:endParaRPr lang="ru-RU" dirty="0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467544" y="2132856"/>
          <a:ext cx="4032448" cy="2376264"/>
        </p:xfrm>
        <a:graphic>
          <a:graphicData uri="http://schemas.openxmlformats.org/presentationml/2006/ole">
            <p:oleObj spid="_x0000_s70659" r:id="rId5" imgW="8170985" imgH="5474677" progId="">
              <p:embed/>
            </p:oleObj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4572000" y="2132856"/>
          <a:ext cx="4292724" cy="2376264"/>
        </p:xfrm>
        <a:graphic>
          <a:graphicData uri="http://schemas.openxmlformats.org/presentationml/2006/ole">
            <p:oleObj spid="_x0000_s70660" r:id="rId6" imgW="8170985" imgH="4865077" progId="">
              <p:embed/>
            </p:oleObj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4572000" y="4437112"/>
          <a:ext cx="4392488" cy="2160240"/>
        </p:xfrm>
        <a:graphic>
          <a:graphicData uri="http://schemas.openxmlformats.org/presentationml/2006/ole">
            <p:oleObj spid="_x0000_s70662" r:id="rId7" imgW="8170985" imgH="4865077" progId="">
              <p:embed/>
            </p:oleObj>
          </a:graphicData>
        </a:graphic>
      </p:graphicFrame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467544" y="4437112"/>
          <a:ext cx="4032448" cy="2160240"/>
        </p:xfrm>
        <a:graphic>
          <a:graphicData uri="http://schemas.openxmlformats.org/presentationml/2006/ole">
            <p:oleObj spid="_x0000_s70663" r:id="rId8" imgW="8170985" imgH="4865077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15876" y="980728"/>
            <a:ext cx="7788572" cy="4896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7623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358227"/>
            <a:ext cx="6657663" cy="55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52439" y="5880323"/>
            <a:ext cx="6192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Большерогий  олень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052736"/>
            <a:ext cx="7954781" cy="451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015548" y="5833028"/>
            <a:ext cx="6913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Саблезубый  тигр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343665"/>
            <a:ext cx="7848600" cy="492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827088" y="5516563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Бескрылые  гагарки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Объект 1"/>
          <p:cNvGraphicFramePr>
            <a:graphicFrameLocks noChangeAspect="1"/>
          </p:cNvGraphicFramePr>
          <p:nvPr/>
        </p:nvGraphicFramePr>
        <p:xfrm>
          <a:off x="495300" y="990600"/>
          <a:ext cx="8153400" cy="4876800"/>
        </p:xfrm>
        <a:graphic>
          <a:graphicData uri="http://schemas.openxmlformats.org/presentationml/2006/ole">
            <p:oleObj spid="_x0000_s32780" r:id="rId3" imgW="8170985" imgH="4865077" progId="">
              <p:embed/>
            </p:oleObj>
          </a:graphicData>
        </a:graphic>
      </p:graphicFrame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339975" y="2133600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 dirty="0"/>
              <a:t>Красные  страницы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932363" y="2133600"/>
            <a:ext cx="2376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 dirty="0"/>
              <a:t>Погибающие  виды</a:t>
            </a:r>
          </a:p>
        </p:txBody>
      </p:sp>
    </p:spTree>
    <p:extLst>
      <p:ext uri="{BB962C8B-B14F-4D97-AF65-F5344CB8AC3E}">
        <p14:creationId xmlns="" xmlns:p14="http://schemas.microsoft.com/office/powerpoint/2010/main" val="3179900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113" y="333772"/>
            <a:ext cx="7343775" cy="5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060450" y="5949950"/>
            <a:ext cx="72009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Синий  кит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5" y="263066"/>
            <a:ext cx="7515326" cy="57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989377" y="5976073"/>
            <a:ext cx="708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Гепард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35064"/>
            <a:ext cx="7344731" cy="550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151911" y="5886613"/>
            <a:ext cx="669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Венерин  башмачок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428625"/>
            <a:ext cx="7950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116013" y="5732463"/>
            <a:ext cx="6624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Лотос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350658"/>
            <a:ext cx="7704856" cy="57786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Объект 1"/>
          <p:cNvGraphicFramePr>
            <a:graphicFrameLocks noChangeAspect="1"/>
          </p:cNvGraphicFramePr>
          <p:nvPr/>
        </p:nvGraphicFramePr>
        <p:xfrm>
          <a:off x="539750" y="692150"/>
          <a:ext cx="8153400" cy="5264150"/>
        </p:xfrm>
        <a:graphic>
          <a:graphicData uri="http://schemas.openxmlformats.org/presentationml/2006/ole">
            <p:oleObj spid="_x0000_s18454" r:id="rId3" imgW="8170985" imgH="5474677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413" y="2246313"/>
            <a:ext cx="18716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Желтые  страницы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725" y="2297113"/>
            <a:ext cx="20161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Редкие  виды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578" y="204574"/>
            <a:ext cx="7338841" cy="578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331912" y="5918874"/>
            <a:ext cx="6480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Амурский  тигр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78683"/>
            <a:ext cx="8064896" cy="50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124075" y="5589588"/>
            <a:ext cx="511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Морж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350" y="260350"/>
            <a:ext cx="4624387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011863" y="4797425"/>
            <a:ext cx="2663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Белый</a:t>
            </a:r>
          </a:p>
          <a:p>
            <a:pPr algn="ctr" eaLnBrk="1" hangingPunct="1"/>
            <a:r>
              <a:rPr lang="ru-RU" sz="4000" dirty="0" smtClean="0"/>
              <a:t>журавль</a:t>
            </a:r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Объект 1"/>
          <p:cNvGraphicFramePr>
            <a:graphicFrameLocks noChangeAspect="1"/>
          </p:cNvGraphicFramePr>
          <p:nvPr/>
        </p:nvGraphicFramePr>
        <p:xfrm>
          <a:off x="495300" y="990600"/>
          <a:ext cx="8153400" cy="4876800"/>
        </p:xfrm>
        <a:graphic>
          <a:graphicData uri="http://schemas.openxmlformats.org/presentationml/2006/ole">
            <p:oleObj spid="_x0000_s22551" r:id="rId3" imgW="8170985" imgH="4865077" progId="">
              <p:embed/>
            </p:oleObj>
          </a:graphicData>
        </a:graphic>
      </p:graphicFrame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411760" y="2205038"/>
            <a:ext cx="20882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 dirty="0"/>
              <a:t>Серые  страницы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518991" y="2205038"/>
            <a:ext cx="302475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 dirty="0"/>
              <a:t>Малоизвестные  виды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3" y="333374"/>
            <a:ext cx="7271902" cy="541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787525" y="5732463"/>
            <a:ext cx="6119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Слоновая  черепаха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704138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800225" y="5732463"/>
            <a:ext cx="5616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Жук-олень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Объект 1"/>
          <p:cNvGraphicFramePr>
            <a:graphicFrameLocks noChangeAspect="1"/>
          </p:cNvGraphicFramePr>
          <p:nvPr/>
        </p:nvGraphicFramePr>
        <p:xfrm>
          <a:off x="495300" y="990600"/>
          <a:ext cx="8153400" cy="4876800"/>
        </p:xfrm>
        <a:graphic>
          <a:graphicData uri="http://schemas.openxmlformats.org/presentationml/2006/ole">
            <p:oleObj spid="_x0000_s25622" r:id="rId3" imgW="8170985" imgH="4865077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48064" y="2420937"/>
            <a:ext cx="2880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</a:rPr>
              <a:t>Быстро-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</a:rPr>
              <a:t>исчезающие  </a:t>
            </a: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виды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413" y="2420938"/>
            <a:ext cx="19446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Белые  страницы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88913"/>
            <a:ext cx="7811350" cy="56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331913" y="5876925"/>
            <a:ext cx="676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Белый  медведь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093" y="404926"/>
            <a:ext cx="7788275" cy="500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403350" y="5732463"/>
            <a:ext cx="6481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Снежный  барс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414338"/>
            <a:ext cx="7005637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360488" y="5876925"/>
            <a:ext cx="6624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Охота  на  мамонта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201" y="404664"/>
            <a:ext cx="748538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382523" y="5877272"/>
            <a:ext cx="6408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Фламинго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Объект 1"/>
          <p:cNvGraphicFramePr>
            <a:graphicFrameLocks noChangeAspect="1"/>
          </p:cNvGraphicFramePr>
          <p:nvPr/>
        </p:nvGraphicFramePr>
        <p:xfrm>
          <a:off x="495300" y="990600"/>
          <a:ext cx="8153400" cy="4876800"/>
        </p:xfrm>
        <a:graphic>
          <a:graphicData uri="http://schemas.openxmlformats.org/presentationml/2006/ole">
            <p:oleObj spid="_x0000_s29718" r:id="rId3" imgW="8170985" imgH="4865077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27984" y="2423941"/>
            <a:ext cx="3241676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Восстановленные  виды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413" y="2349500"/>
            <a:ext cx="19431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Зелёные  страницы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11163"/>
            <a:ext cx="7775331" cy="543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862138" y="5876925"/>
            <a:ext cx="6192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Бурый  медведь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66700"/>
            <a:ext cx="7633005" cy="57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619898" y="5991454"/>
            <a:ext cx="604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Олень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508" y="260648"/>
            <a:ext cx="8112701" cy="554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619670" y="5949280"/>
            <a:ext cx="604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Зубр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88776"/>
            <a:ext cx="3602037" cy="45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67762" y="4663010"/>
            <a:ext cx="88571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 smtClean="0"/>
              <a:t>1978 год-первый том Красной книги</a:t>
            </a:r>
          </a:p>
          <a:p>
            <a:pPr algn="ctr" eaLnBrk="1" hangingPunct="1"/>
            <a:r>
              <a:rPr lang="ru-RU" sz="4000" dirty="0" smtClean="0"/>
              <a:t>1984 год-второй том Красной книги</a:t>
            </a:r>
            <a:r>
              <a:rPr lang="en-US" sz="4000" dirty="0" smtClean="0"/>
              <a:t> 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3379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66647"/>
            <a:ext cx="3167063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s://www.plantarium.ru/dat/plants/4/425/39425_889657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s://www.plantarium.ru/dat/plants/1/170/225170_c6ddb9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s://sezon-dacha.ru/wp-content/uploads/b/2/6/b26a127f81573b3a35a85b329d97749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otvet.imgsmail.ru/download/25911179_f804516502fcd570caad5755e431ee5a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Развлечение и охота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лайд4+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484784"/>
            <a:ext cx="7776864" cy="514839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myadel.edu.by/be/sm.aspx?guid=115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35505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s://web-zoopark.ru/wp-content/uploads/2018/06/10-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s://img.goodfon.ru/original/2048x1152/4/fe/amerikanskaia-savka-utka-kliuv-v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сня7 пос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548680"/>
            <a:ext cx="8136904" cy="59046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45" y="404813"/>
            <a:ext cx="795534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187450" y="5876924"/>
            <a:ext cx="698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Первобытный  </a:t>
            </a:r>
            <a:r>
              <a:rPr lang="ru-RU" sz="4000" dirty="0" smtClean="0"/>
              <a:t>бык (тур)</a:t>
            </a:r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738" y="479907"/>
            <a:ext cx="7597775" cy="420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838200" y="4941888"/>
            <a:ext cx="79216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К 1768  году  морская  корова  была  полностью  истреблена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114" y="260351"/>
            <a:ext cx="7297694" cy="512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84923" y="5388915"/>
            <a:ext cx="81375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Последнего  дикого  голубя  убили  в  1899 году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Спасение природы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песня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75656" y="1905000"/>
            <a:ext cx="6192688" cy="46923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00113" y="4652963"/>
            <a:ext cx="7704137" cy="14255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effectLst/>
              </a:rPr>
              <a:t>Международная  Красная  книга  издана  в  1963 году</a:t>
            </a:r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775" y="620713"/>
            <a:ext cx="2916188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773508"/>
            <a:ext cx="4175125" cy="313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1018</TotalTime>
  <Words>100</Words>
  <Application>Microsoft Office PowerPoint</Application>
  <PresentationFormat>Экран (4:3)</PresentationFormat>
  <Paragraphs>41</Paragraphs>
  <Slides>43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Трава</vt:lpstr>
      <vt:lpstr>Путешествие  по  Красной книге</vt:lpstr>
      <vt:lpstr>Слайд 2</vt:lpstr>
      <vt:lpstr>Слайд 3</vt:lpstr>
      <vt:lpstr>Развлечение и охота</vt:lpstr>
      <vt:lpstr>Слайд 5</vt:lpstr>
      <vt:lpstr>Слайд 6</vt:lpstr>
      <vt:lpstr>Слайд 7</vt:lpstr>
      <vt:lpstr>Спасение природы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Company>IPPK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</dc:title>
  <dc:creator>---</dc:creator>
  <cp:lastModifiedBy>Анжелика</cp:lastModifiedBy>
  <dcterms:created xsi:type="dcterms:W3CDTF">2006-11-09T10:16:35Z</dcterms:created>
  <dcterms:modified xsi:type="dcterms:W3CDTF">2023-11-17T05:31:30Z</dcterms:modified>
</cp:coreProperties>
</file>