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6496" y="4581128"/>
            <a:ext cx="6165984" cy="201622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Автор работы: </a:t>
            </a:r>
            <a:r>
              <a:rPr lang="ru-RU" dirty="0" smtClean="0"/>
              <a:t>Колесников Антон  </a:t>
            </a:r>
            <a:r>
              <a:rPr lang="ru-RU" dirty="0" smtClean="0"/>
              <a:t>Михайлович, учащийся 10 «Б» класса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Муниципального общеобразовательного учреждения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Турочакская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средняя общеобразовательная школа имени Героя Советского Союза Якова Илларионовича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Баляева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Руководитель</a:t>
            </a:r>
            <a:r>
              <a:rPr lang="ru-RU" dirty="0"/>
              <a:t>: Шевченко Алексей Викторович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Итоговый индивидуальный проект</a:t>
            </a:r>
            <a:br>
              <a:rPr lang="ru-RU" dirty="0"/>
            </a:br>
            <a:r>
              <a:rPr lang="ru-RU" dirty="0"/>
              <a:t>По теме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Принцип работы двигателя внутреннего сгорания </a:t>
            </a:r>
            <a:br>
              <a:rPr lang="ru-RU" dirty="0"/>
            </a:br>
            <a:r>
              <a:rPr lang="ru-RU" dirty="0"/>
              <a:t>и его </a:t>
            </a:r>
            <a:r>
              <a:rPr lang="ru-RU" dirty="0" err="1"/>
              <a:t>экологичность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4253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996"/>
            <a:ext cx="8568952" cy="64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nsigh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68749" cy="61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foto-prius-4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7683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624736" cy="847734"/>
          </a:xfrm>
        </p:spPr>
        <p:txBody>
          <a:bodyPr/>
          <a:lstStyle/>
          <a:p>
            <a:r>
              <a:rPr lang="ru-RU" dirty="0"/>
              <a:t>Франсуа Исаак </a:t>
            </a:r>
            <a:r>
              <a:rPr lang="ru-RU" dirty="0" smtClean="0"/>
              <a:t>де </a:t>
            </a:r>
            <a:r>
              <a:rPr lang="ru-RU" dirty="0" err="1"/>
              <a:t>Риваз</a:t>
            </a:r>
            <a:r>
              <a:rPr lang="ru-RU" dirty="0"/>
              <a:t> </a:t>
            </a:r>
          </a:p>
        </p:txBody>
      </p:sp>
      <p:pic>
        <p:nvPicPr>
          <p:cNvPr id="1026" name="Picture 2" descr="C:\Users\User\Desktop\Isaac_de_Riv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2484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60640" cy="454868"/>
          </a:xfrm>
        </p:spPr>
        <p:txBody>
          <a:bodyPr/>
          <a:lstStyle/>
          <a:p>
            <a:pPr algn="ctr"/>
            <a:r>
              <a:rPr lang="ru-RU" dirty="0"/>
              <a:t>Николаус Август Отто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licensed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341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571500"/>
            <a:ext cx="7924800" cy="1143000"/>
          </a:xfrm>
        </p:spPr>
        <p:txBody>
          <a:bodyPr/>
          <a:lstStyle/>
          <a:p>
            <a:r>
              <a:rPr lang="ru-RU" sz="2400" dirty="0" err="1"/>
              <a:t>Огнеслав</a:t>
            </a:r>
            <a:r>
              <a:rPr lang="ru-RU" sz="2400" dirty="0"/>
              <a:t> Степанович </a:t>
            </a:r>
            <a:r>
              <a:rPr lang="ru-RU" sz="2400" dirty="0" err="1" smtClean="0"/>
              <a:t>Костович</a:t>
            </a:r>
            <a:r>
              <a:rPr lang="ru-RU" sz="2400" dirty="0" smtClean="0"/>
              <a:t>       Рудольф </a:t>
            </a:r>
            <a:r>
              <a:rPr lang="ru-RU" sz="2400" dirty="0"/>
              <a:t>Дизель </a:t>
            </a:r>
          </a:p>
        </p:txBody>
      </p:sp>
      <p:pic>
        <p:nvPicPr>
          <p:cNvPr id="4098" name="Picture 2" descr="C:\Users\User\Desktop\licensed-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1330" y="1052734"/>
            <a:ext cx="3466533" cy="49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Ognjeslav_Kosto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5"/>
            <a:ext cx="3473233" cy="49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571500"/>
            <a:ext cx="7924800" cy="1143000"/>
          </a:xfrm>
        </p:spPr>
        <p:txBody>
          <a:bodyPr/>
          <a:lstStyle/>
          <a:p>
            <a:r>
              <a:rPr lang="ru-RU" dirty="0"/>
              <a:t>Густав Васильевич </a:t>
            </a:r>
            <a:r>
              <a:rPr lang="ru-RU" dirty="0" err="1"/>
              <a:t>Тринклер</a:t>
            </a:r>
            <a:endParaRPr lang="ru-RU" dirty="0"/>
          </a:p>
        </p:txBody>
      </p:sp>
      <p:pic>
        <p:nvPicPr>
          <p:cNvPr id="5122" name="Picture 2" descr="C:\Users\User\Desktop\Тринклер_г.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888431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c889234799e865bbe90cee71f6cd2e5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4758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52533" cy="63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453808737_rotornyj_dvigatel_vnutrennego_sgor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6612"/>
            <a:ext cx="8458159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462"/>
            <a:ext cx="8424936" cy="63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</TotalTime>
  <Words>49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  Итоговый индивидуальный проект По теме  «Принцип работы двигателя внутреннего сгорания  и его экологичность» </vt:lpstr>
      <vt:lpstr>Франсуа Исаак де Риваз </vt:lpstr>
      <vt:lpstr>Николаус Август Отто </vt:lpstr>
      <vt:lpstr>Огнеслав Степанович Костович       Рудольф Дизель </vt:lpstr>
      <vt:lpstr>Густав Васильевич Тринклер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Итоговый индивидуальный проект По теме «Принцип работы двигателя внутреннего сгорания  и его экологичность» </dc:title>
  <dc:creator>Пользователь</dc:creator>
  <cp:lastModifiedBy>User</cp:lastModifiedBy>
  <cp:revision>8</cp:revision>
  <dcterms:created xsi:type="dcterms:W3CDTF">2021-05-07T16:09:57Z</dcterms:created>
  <dcterms:modified xsi:type="dcterms:W3CDTF">2022-04-25T07:14:12Z</dcterms:modified>
</cp:coreProperties>
</file>