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svg" ContentType="image/svg+xml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5" r:id="rId14"/>
    <p:sldId id="266" r:id="rId15"/>
  </p:sldIdLst>
  <p:sldSz cx="12192000" cy="6858000"/>
  <p:notesSz cx="6858000" cy="12192000"/>
  <p:defaultTextStyle>
    <a:lvl1pPr marL="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1pPr>
    <a:lvl2pPr marL="457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2pPr>
    <a:lvl3pPr marL="914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3pPr>
    <a:lvl4pPr marL="1371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4pPr>
    <a:lvl5pPr marL="18288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5pPr>
    <a:lvl6pPr marL="22860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6pPr>
    <a:lvl7pPr marL="2743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7pPr>
    <a:lvl8pPr marL="3200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8pPr>
    <a:lvl9pPr marL="3657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9pPr>
  </p:defaultTextStyle>
</p:presentation>
</file>

<file path=ppt/presProps.xml><?xml version="1.0" encoding="utf-8"?>
<p:presentation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xmlns="smNativeData" dt="1744895040" val="1068" revOS="4"/>
      <pr:smFileRevision xmlns:pr="smNativeData" xmlns="smNativeData" dt="1744895040" val="101"/>
      <pr:guideOptions xmlns:pr="smNativeData" xmlns="smNativeData" dt="1744895040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ideViewPr>
    <p:cSldViewPr snapToObjects="1" showGuides="1">
      <p:cViewPr varScale="1">
        <p:scale>
          <a:sx n="60" d="100"/>
          <a:sy n="60" d="100"/>
        </p:scale>
        <p:origin x="421" y="210"/>
      </p:cViewPr>
      <p:guideLst x="0" y="0"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13" d="100"/>
        <a:sy n="13" d="100"/>
      </p:scale>
      <p:origin x="0" y="0"/>
    </p:cViewPr>
  </p:sorterViewPr>
  <p:notesViewPr>
    <p:cSldViewPr snapToObjects="1" showGuides="1">
      <p:cViewPr>
        <p:scale>
          <a:sx n="60" d="100"/>
          <a:sy n="60" d="100"/>
        </p:scale>
        <p:origin x="421" y="210"/>
      </p:cViewPr>
    </p:cSldViewPr>
  </p:notesViewPr>
  <p:gridSpacing cx="73477120" cy="73477120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UAABoNAABgRQAAJhYAABAAAAAmAAAACAAAAAEAAAAAAAAA"/>
              </a:ext>
            </a:extLst>
          </p:cNvSpPr>
          <p:nvPr>
            <p:ph type="ctrTitle"/>
          </p:nvPr>
        </p:nvSpPr>
        <p:spPr>
          <a:xfrm>
            <a:off x="914400" y="2129790"/>
            <a:ext cx="10363200" cy="1470660"/>
          </a:xfr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sAAOgXAADAPwAAsCIAABAAAAAmAAAACAAAAAGAAAAAAAAA"/>
              </a:ext>
            </a:extLst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/>
            <a:r>
              <a:t>Click to edit Master subtitle style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912C015-5BD4-4736-9AAA-AD638EE46CF8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/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sAf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912F234-7AD4-4704-9AAA-8C51BCE46CD9}" type="slidenum">
              <a:t/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vert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49Ij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BARwAAsCUAABAAAAAmAAAACAAAAAIAAAAAAAAA"/>
              </a:ext>
            </a:extLst>
          </p:cNvSpPr>
          <p:nvPr>
            <p:ph idx="1"/>
          </p:nvPr>
        </p:nvSpPr>
        <p:spPr/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9128EBA-F4D4-4778-9AAA-022DC0E46C57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/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912ABA9-E7D4-475D-9AAA-1108E5E46C44}" type="slidenum">
              <a:t/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vertTitleAnd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C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DYAALABAABARwAAsCUAABAAAAAmAAAACAAAAIMAAAAAAAAA"/>
              </a:ext>
            </a:extLst>
          </p:cNvSpPr>
          <p:nvPr>
            <p:ph type="title"/>
          </p:nvPr>
        </p:nvSpPr>
        <p:spPr>
          <a:xfrm>
            <a:off x="8839200" y="274320"/>
            <a:ext cx="2743200" cy="5852160"/>
          </a:xfrm>
        </p:spPr>
        <p:txBody>
          <a:bodyPr vert="vert" wrap="square" numCol="1" spcCol="215900" anchor="b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AfNQAAsCUAABAAAAAmAAAACAAAAAMAAAAAAAAA"/>
              </a:ext>
            </a:extLst>
          </p:cNvSpPr>
          <p:nvPr>
            <p:ph idx="1"/>
          </p:nvPr>
        </p:nvSpPr>
        <p:spPr>
          <a:xfrm>
            <a:off x="609600" y="274320"/>
            <a:ext cx="8025765" cy="5852160"/>
          </a:xfrm>
        </p:spPr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912C0D8-96D4-4736-9AAA-60638EE46C35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/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912E0FD-B3D4-4716-9AAA-4543AEE46C10}" type="slidenum">
              <a:t/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x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BARwAAsCUAABAAAAAmAAAACAAAAAAAAAAAAAAA"/>
              </a:ext>
            </a:extLst>
          </p:cNvSpPr>
          <p:nvPr>
            <p:ph idx="1"/>
          </p:nvPr>
        </p:nvSpPr>
        <p:spPr/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9128785-CBD4-4771-9AAA-3D24C9E46C68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/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912F232-7CD4-4704-9AAA-8A51BCE46CDF}" type="slidenum">
              <a:t/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UAABwbAACtRQAAfSMAABAAAAAmAAAACAAAAIGAAAAAAAAA"/>
              </a:ext>
            </a:extLst>
          </p:cNvSpPr>
          <p:nvPr>
            <p:ph type="title"/>
          </p:nvPr>
        </p:nvSpPr>
        <p:spPr>
          <a:xfrm>
            <a:off x="963295" y="4406900"/>
            <a:ext cx="10363200" cy="1362075"/>
          </a:xfrm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algn="l">
              <a:defRPr sz="4000" b="1" cap="all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UAAOERAACtRQAAHBsAABAAAAAmAAAACAAAAIGAAAAAAAAA"/>
              </a:ext>
            </a:extLst>
          </p:cNvSpPr>
          <p:nvPr>
            <p:ph idx="1"/>
          </p:nvPr>
        </p:nvSpPr>
        <p:spPr>
          <a:xfrm>
            <a:off x="963295" y="2906395"/>
            <a:ext cx="10363200" cy="1500505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000" cap="none"/>
            </a:lvl1pPr>
            <a:lvl2pPr marL="457200" indent="0">
              <a:buNone/>
              <a:defRPr sz="1800" cap="none"/>
            </a:lvl2pPr>
            <a:lvl3pPr marL="914400" indent="0">
              <a:buNone/>
              <a:defRPr sz="1600" cap="none"/>
            </a:lvl3pPr>
            <a:lvl4pPr marL="1371600" indent="0">
              <a:buNone/>
              <a:defRPr sz="1400" cap="none"/>
            </a:lvl4pPr>
            <a:lvl5pPr marL="1828800" indent="0">
              <a:buNone/>
              <a:defRPr sz="1400" cap="none"/>
            </a:lvl5pPr>
            <a:lvl6pPr marL="2286000" indent="0">
              <a:buNone/>
              <a:defRPr sz="1400" cap="none"/>
            </a:lvl6pPr>
            <a:lvl7pPr marL="2743200" indent="0">
              <a:buNone/>
              <a:defRPr sz="1400" cap="none"/>
            </a:lvl7pPr>
            <a:lvl8pPr marL="3200400" indent="0">
              <a:buNone/>
              <a:defRPr sz="1400" cap="none"/>
            </a:lvl8pPr>
            <a:lvl9pPr marL="3657600" indent="0">
              <a:buNone/>
              <a:defRPr sz="1400" cap="none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9129736-78D4-4761-9AAA-8E34D9E46CDB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/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912DC64-2AD4-472A-9AAA-DC7F92E46C89}" type="slidenum">
              <a:t/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woColTx">
  <p:cSld name="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DhJAAAsCUAABAAAAAmAAAACAAAAAGAAAAAAAAA"/>
              </a:ext>
            </a:extLst>
          </p:cNvSpPr>
          <p:nvPr>
            <p:ph idx="1"/>
          </p:nvPr>
        </p:nvSpPr>
        <p:spPr>
          <a:xfrm>
            <a:off x="609600" y="1600200"/>
            <a:ext cx="5385435" cy="4526280"/>
          </a:xfrm>
        </p:spPr>
        <p:txBody>
          <a:bodyPr/>
          <a:lstStyle>
            <a:lvl1pPr>
              <a:defRPr sz="2800" cap="none"/>
            </a:lvl1pPr>
            <a:lvl2pPr>
              <a:defRPr sz="2400" cap="none"/>
            </a:lvl2pPr>
            <a:lvl3pPr>
              <a:defRPr sz="2000" cap="none"/>
            </a:lvl3pPr>
            <a:lvl4pPr>
              <a:defRPr sz="1800" cap="none"/>
            </a:lvl4pPr>
            <a:lvl5pPr>
              <a:defRPr sz="1800" cap="none"/>
            </a:lvl5pPr>
            <a:lvl6pPr>
              <a:defRPr sz="1800" cap="none"/>
            </a:lvl6pPr>
            <a:lvl7pPr>
              <a:defRPr sz="1800" cap="none"/>
            </a:lvl7pPr>
            <a:lvl8pPr>
              <a:defRPr sz="1800" cap="none"/>
            </a:lvl8pPr>
            <a:lvl9pPr>
              <a:defRPr sz="1800" cap="none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yYAANgJAABARwAAsCUAABAAAAAmAAAACAAAAAGAAAAAAAAA"/>
              </a:ext>
            </a:extLst>
          </p:cNvSpPr>
          <p:nvPr>
            <p:ph idx="2"/>
          </p:nvPr>
        </p:nvSpPr>
        <p:spPr>
          <a:xfrm>
            <a:off x="6196965" y="1600200"/>
            <a:ext cx="5385435" cy="4526280"/>
          </a:xfrm>
        </p:spPr>
        <p:txBody>
          <a:bodyPr/>
          <a:lstStyle>
            <a:lvl1pPr>
              <a:defRPr sz="2800" cap="none"/>
            </a:lvl1pPr>
            <a:lvl2pPr>
              <a:defRPr sz="2400" cap="none"/>
            </a:lvl2pPr>
            <a:lvl3pPr>
              <a:defRPr sz="2000" cap="none"/>
            </a:lvl3pPr>
            <a:lvl4pPr>
              <a:defRPr sz="1800" cap="none"/>
            </a:lvl4pPr>
            <a:lvl5pPr>
              <a:defRPr sz="1800" cap="none"/>
            </a:lvl5pPr>
            <a:lvl6pPr>
              <a:defRPr sz="1800" cap="none"/>
            </a:lvl6pPr>
            <a:lvl7pPr>
              <a:defRPr sz="1800" cap="none"/>
            </a:lvl7pPr>
            <a:lvl8pPr>
              <a:defRPr sz="1800" cap="none"/>
            </a:lvl8pPr>
            <a:lvl9pPr>
              <a:defRPr sz="1800" cap="none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91293EE-A0D4-4765-9AAA-5630DDE46C03}" type="datetime1">
              <a:t/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/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912EA89-C7D4-471C-9AAA-3149A4E46C64}" type="slidenum">
              <a:t/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3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HEJAADjJAAAYQ0AABAAAAAmAAAACAAAAIGAAAAAAAAA"/>
              </a:ext>
            </a:extLst>
          </p:cNvSpPr>
          <p:nvPr>
            <p:ph idx="1"/>
          </p:nvPr>
        </p:nvSpPr>
        <p:spPr>
          <a:xfrm>
            <a:off x="609600" y="1534795"/>
            <a:ext cx="5386705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 cap="none"/>
            </a:lvl1pPr>
            <a:lvl2pPr marL="457200" indent="0">
              <a:buNone/>
              <a:defRPr sz="2000" b="1" cap="none"/>
            </a:lvl2pPr>
            <a:lvl3pPr marL="914400" indent="0">
              <a:buNone/>
              <a:defRPr sz="1800" b="1" cap="none"/>
            </a:lvl3pPr>
            <a:lvl4pPr marL="1371600" indent="0">
              <a:buNone/>
              <a:defRPr sz="1600" b="1" cap="none"/>
            </a:lvl4pPr>
            <a:lvl5pPr marL="1828800" indent="0">
              <a:buNone/>
              <a:defRPr sz="1600" b="1" cap="none"/>
            </a:lvl5pPr>
            <a:lvl6pPr marL="2286000" indent="0">
              <a:buNone/>
              <a:defRPr sz="1600" b="1" cap="none"/>
            </a:lvl6pPr>
            <a:lvl7pPr marL="2743200" indent="0">
              <a:buNone/>
              <a:defRPr sz="1600" b="1" cap="none"/>
            </a:lvl7pPr>
            <a:lvl8pPr marL="3200400" indent="0">
              <a:buNone/>
              <a:defRPr sz="1600" b="1" cap="none"/>
            </a:lvl8pPr>
            <a:lvl9pPr marL="3657600" indent="0">
              <a:buNone/>
              <a:defRPr sz="1600" b="1" cap="none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GENAADjJAAAsCUAABAAAAAmAAAACAAAAAGAAAAAAAAA"/>
              </a:ext>
            </a:extLst>
          </p:cNvSpPr>
          <p:nvPr>
            <p:ph idx="2"/>
          </p:nvPr>
        </p:nvSpPr>
        <p:spPr>
          <a:xfrm>
            <a:off x="609600" y="2174875"/>
            <a:ext cx="5386705" cy="3951605"/>
          </a:xfrm>
        </p:spPr>
        <p:txBody>
          <a:bodyPr/>
          <a:lstStyle>
            <a:lvl1pPr>
              <a:defRPr sz="2400" cap="none"/>
            </a:lvl1pPr>
            <a:lvl2pPr>
              <a:defRPr sz="2000" cap="none"/>
            </a:lvl2pPr>
            <a:lvl3pPr>
              <a:defRPr sz="1800" cap="none"/>
            </a:lvl3pPr>
            <a:lvl4pPr>
              <a:defRPr sz="1600" cap="none"/>
            </a:lvl4pPr>
            <a:lvl5pPr>
              <a:defRPr sz="1600" cap="none"/>
            </a:lvl5pPr>
            <a:lvl6pPr>
              <a:defRPr sz="1600" cap="none"/>
            </a:lvl6pPr>
            <a:lvl7pPr>
              <a:defRPr sz="1600" cap="none"/>
            </a:lvl7pPr>
            <a:lvl8pPr>
              <a:defRPr sz="1600" cap="none"/>
            </a:lvl8pPr>
            <a:lvl9pPr>
              <a:defRPr sz="1600" cap="none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lideText2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SYAAHEJAABARwAAYQ0AABAAAAAmAAAACAAAAIGAAAAAAAAA"/>
              </a:ext>
            </a:extLst>
          </p:cNvSpPr>
          <p:nvPr>
            <p:ph idx="3"/>
          </p:nvPr>
        </p:nvSpPr>
        <p:spPr>
          <a:xfrm>
            <a:off x="6195695" y="1534795"/>
            <a:ext cx="5386705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 cap="none"/>
            </a:lvl1pPr>
            <a:lvl2pPr marL="457200" indent="0">
              <a:buNone/>
              <a:defRPr sz="2000" b="1" cap="none"/>
            </a:lvl2pPr>
            <a:lvl3pPr marL="914400" indent="0">
              <a:buNone/>
              <a:defRPr sz="1800" b="1" cap="none"/>
            </a:lvl3pPr>
            <a:lvl4pPr marL="1371600" indent="0">
              <a:buNone/>
              <a:defRPr sz="1600" b="1" cap="none"/>
            </a:lvl4pPr>
            <a:lvl5pPr marL="1828800" indent="0">
              <a:buNone/>
              <a:defRPr sz="1600" b="1" cap="none"/>
            </a:lvl5pPr>
            <a:lvl6pPr marL="2286000" indent="0">
              <a:buNone/>
              <a:defRPr sz="1600" b="1" cap="none"/>
            </a:lvl6pPr>
            <a:lvl7pPr marL="2743200" indent="0">
              <a:buNone/>
              <a:defRPr sz="1600" b="1" cap="none"/>
            </a:lvl7pPr>
            <a:lvl8pPr marL="3200400" indent="0">
              <a:buNone/>
              <a:defRPr sz="1600" b="1" cap="none"/>
            </a:lvl8pPr>
            <a:lvl9pPr marL="3657600" indent="0">
              <a:buNone/>
              <a:defRPr sz="1600" b="1" cap="none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6" name="SlideText4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SYAAGENAABARwAAsCUAABAAAAAmAAAACAAAAAGAAAAAAAAA"/>
              </a:ext>
            </a:extLst>
          </p:cNvSpPr>
          <p:nvPr>
            <p:ph idx="4"/>
          </p:nvPr>
        </p:nvSpPr>
        <p:spPr>
          <a:xfrm>
            <a:off x="6195695" y="2174875"/>
            <a:ext cx="5386705" cy="3951605"/>
          </a:xfrm>
        </p:spPr>
        <p:txBody>
          <a:bodyPr/>
          <a:lstStyle>
            <a:lvl1pPr>
              <a:defRPr sz="2400" cap="none"/>
            </a:lvl1pPr>
            <a:lvl2pPr>
              <a:defRPr sz="2000" cap="none"/>
            </a:lvl2pPr>
            <a:lvl3pPr>
              <a:defRPr sz="1800" cap="none"/>
            </a:lvl3pPr>
            <a:lvl4pPr>
              <a:defRPr sz="1600" cap="none"/>
            </a:lvl4pPr>
            <a:lvl5pPr>
              <a:defRPr sz="1600" cap="none"/>
            </a:lvl5pPr>
            <a:lvl6pPr>
              <a:defRPr sz="1600" cap="none"/>
            </a:lvl6pPr>
            <a:lvl7pPr>
              <a:defRPr sz="1600" cap="none"/>
            </a:lvl7pPr>
            <a:lvl8pPr>
              <a:defRPr sz="1600" cap="none"/>
            </a:lvl8pPr>
            <a:lvl9pPr>
              <a:defRPr sz="1600" cap="none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912AED7-99D4-4758-9AAA-6F0DE0E46C3A}" type="datetime1">
              <a:t/>
            </a:fld>
          </a:p>
        </p:txBody>
      </p:sp>
      <p:sp>
        <p:nvSpPr>
          <p:cNvPr id="8" name="FooterArea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/>
            </a:r>
          </a:p>
        </p:txBody>
      </p:sp>
      <p:sp>
        <p:nvSpPr>
          <p:cNvPr id="9" name="SlideNumberArea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912A49B-D5D4-4752-9AAA-2307EAE46C76}" type="slidenum">
              <a:t/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912DB59-17D4-472D-9AAA-E17895E46CB4}" type="datetime1">
              <a:t/>
            </a:fld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/>
            </a:r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912C5BA-F4D4-4733-9AAA-02668BE46C57}" type="slidenum">
              <a:t/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blank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912E8C2-8CD4-471E-9AAA-7A4BA6E46C2F}" type="datetime1">
              <a:t/>
            </a:fld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/>
            </a:r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912CB95-DBD4-473D-9AAA-2D6885E46C78}" type="slidenum">
              <a:t/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K4BAABtHAAA1AgAABAAAAAmAAAACAAAAIGAAAAAAAAA"/>
              </a:ext>
            </a:extLst>
          </p:cNvSpPr>
          <p:nvPr>
            <p:ph type="title"/>
          </p:nvPr>
        </p:nvSpPr>
        <p:spPr>
          <a:xfrm>
            <a:off x="609600" y="273050"/>
            <a:ext cx="4011295" cy="116205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l">
              <a:defRPr sz="2000" b="1" cap="none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x0AAK4BAABARwAAsCUAABAAAAAmAAAACAAAAAGAAAAAAAAA"/>
              </a:ext>
            </a:extLst>
          </p:cNvSpPr>
          <p:nvPr>
            <p:ph idx="1"/>
          </p:nvPr>
        </p:nvSpPr>
        <p:spPr>
          <a:xfrm>
            <a:off x="4766945" y="273050"/>
            <a:ext cx="6815455" cy="5853430"/>
          </a:xfrm>
        </p:spPr>
        <p:txBody>
          <a:bodyPr/>
          <a:lstStyle>
            <a:lvl1pPr>
              <a:defRPr sz="3200" cap="none"/>
            </a:lvl1pPr>
            <a:lvl2pPr>
              <a:defRPr sz="2800" cap="none"/>
            </a:lvl2pPr>
            <a:lvl3pPr>
              <a:defRPr sz="2400" cap="none"/>
            </a:lvl3pPr>
            <a:lvl4pPr>
              <a:defRPr sz="2000" cap="none"/>
            </a:lvl4pPr>
            <a:lvl5pPr>
              <a:defRPr sz="2000" cap="none"/>
            </a:lvl5pPr>
            <a:lvl6pPr>
              <a:defRPr sz="2000" cap="none"/>
            </a:lvl6pPr>
            <a:lvl7pPr>
              <a:defRPr sz="2000" cap="none"/>
            </a:lvl7pPr>
            <a:lvl8pPr>
              <a:defRPr sz="2000" cap="none"/>
            </a:lvl8pPr>
            <a:lvl9pPr>
              <a:defRPr sz="2000" cap="none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QIAABtHAAAsCUAABAAAAAmAAAACAAAAAGAAAAAAAAA"/>
              </a:ext>
            </a:extLst>
          </p:cNvSpPr>
          <p:nvPr>
            <p:ph idx="2"/>
          </p:nvPr>
        </p:nvSpPr>
        <p:spPr>
          <a:xfrm>
            <a:off x="609600" y="1435100"/>
            <a:ext cx="4011295" cy="4691380"/>
          </a:xfrm>
        </p:spPr>
        <p:txBody>
          <a:bodyPr/>
          <a:lstStyle>
            <a:lvl1pPr marL="0" indent="0">
              <a:buNone/>
              <a:defRPr sz="1400" cap="none"/>
            </a:lvl1pPr>
            <a:lvl2pPr marL="457200" indent="0">
              <a:buNone/>
              <a:defRPr sz="1200" cap="none"/>
            </a:lvl2pPr>
            <a:lvl3pPr marL="914400" indent="0">
              <a:buNone/>
              <a:defRPr sz="1000" cap="none"/>
            </a:lvl3pPr>
            <a:lvl4pPr marL="1371600" indent="0">
              <a:buNone/>
              <a:defRPr sz="900" cap="none"/>
            </a:lvl4pPr>
            <a:lvl5pPr marL="1828800" indent="0">
              <a:buNone/>
              <a:defRPr sz="900" cap="none"/>
            </a:lvl5pPr>
            <a:lvl6pPr marL="2286000" indent="0">
              <a:buNone/>
              <a:defRPr sz="900" cap="none"/>
            </a:lvl6pPr>
            <a:lvl7pPr marL="2743200" indent="0">
              <a:buNone/>
              <a:defRPr sz="900" cap="none"/>
            </a:lvl7pPr>
            <a:lvl8pPr marL="3200400" indent="0">
              <a:buNone/>
              <a:defRPr sz="900" cap="none"/>
            </a:lvl8pPr>
            <a:lvl9pPr marL="3657600" indent="0">
              <a:buNone/>
              <a:defRPr sz="900" cap="none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9129BA8-E6D4-476D-9AAA-1038D5E46C45}" type="datetime1">
              <a:t/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NwY0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/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9129CAA-E4D4-476A-9AAA-123FD2E46C47}" type="slidenum">
              <a:t/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w4AAIgdAACzOwAABCEAABAAAAAmAAAACAAAAIGAAAAAAAAA"/>
              </a:ext>
            </a:extLst>
          </p:cNvSpPr>
          <p:nvPr>
            <p:ph type="title"/>
          </p:nvPr>
        </p:nvSpPr>
        <p:spPr>
          <a:xfrm>
            <a:off x="2389505" y="4800600"/>
            <a:ext cx="7315200" cy="56642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l">
              <a:defRPr sz="2000" b="1" cap="none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w4AAMYDAACzOwAAFh0AABAAAAAmAAAACAAAAAGAAAAAAAAA"/>
              </a:ext>
            </a:extLst>
          </p:cNvSpPr>
          <p:nvPr>
            <p:ph idx="1"/>
          </p:nvPr>
        </p:nvSpPr>
        <p:spPr>
          <a:xfrm>
            <a:off x="2389505" y="613410"/>
            <a:ext cx="7315200" cy="4114800"/>
          </a:xfrm>
        </p:spPr>
        <p:txBody>
          <a:bodyPr/>
          <a:lstStyle>
            <a:lvl1pPr marL="0" indent="0">
              <a:buNone/>
              <a:defRPr sz="3200" cap="none"/>
            </a:lvl1pPr>
            <a:lvl2pPr marL="457200" indent="0">
              <a:buNone/>
              <a:defRPr sz="2800" cap="none"/>
            </a:lvl2pPr>
            <a:lvl3pPr marL="914400" indent="0">
              <a:buNone/>
              <a:defRPr sz="2400" cap="none"/>
            </a:lvl3pPr>
            <a:lvl4pPr marL="1371600" indent="0">
              <a:buNone/>
              <a:defRPr sz="2000" cap="none"/>
            </a:lvl4pPr>
            <a:lvl5pPr marL="1828800" indent="0">
              <a:buNone/>
              <a:defRPr sz="2000" cap="none"/>
            </a:lvl5pPr>
            <a:lvl6pPr marL="2286000" indent="0">
              <a:buNone/>
              <a:defRPr sz="2000" cap="none"/>
            </a:lvl6pPr>
            <a:lvl7pPr marL="2743200" indent="0">
              <a:buNone/>
              <a:defRPr sz="2000" cap="none"/>
            </a:lvl7pPr>
            <a:lvl8pPr marL="3200400" indent="0">
              <a:buNone/>
              <a:defRPr sz="2000" cap="none"/>
            </a:lvl8pPr>
            <a:lvl9pPr marL="3657600" indent="0">
              <a:buNone/>
              <a:defRPr sz="2000" cap="none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w4AAAQhAACzOwAA+CUAABAAAAAmAAAACAAAAAGAAAAAAAAA"/>
              </a:ext>
            </a:extLst>
          </p:cNvSpPr>
          <p:nvPr>
            <p:ph idx="2"/>
          </p:nvPr>
        </p:nvSpPr>
        <p:spPr>
          <a:xfrm>
            <a:off x="2389505" y="5367020"/>
            <a:ext cx="7315200" cy="805180"/>
          </a:xfrm>
        </p:spPr>
        <p:txBody>
          <a:bodyPr/>
          <a:lstStyle>
            <a:lvl1pPr marL="0" indent="0">
              <a:buNone/>
              <a:defRPr sz="1400" cap="none"/>
            </a:lvl1pPr>
            <a:lvl2pPr marL="457200" indent="0">
              <a:buNone/>
              <a:defRPr sz="1200" cap="none"/>
            </a:lvl2pPr>
            <a:lvl3pPr marL="914400" indent="0">
              <a:buNone/>
              <a:defRPr sz="1000" cap="none"/>
            </a:lvl3pPr>
            <a:lvl4pPr marL="1371600" indent="0">
              <a:buNone/>
              <a:defRPr sz="900" cap="none"/>
            </a:lvl4pPr>
            <a:lvl5pPr marL="1828800" indent="0">
              <a:buNone/>
              <a:defRPr sz="900" cap="none"/>
            </a:lvl5pPr>
            <a:lvl6pPr marL="2286000" indent="0">
              <a:buNone/>
              <a:defRPr sz="900" cap="none"/>
            </a:lvl6pPr>
            <a:lvl7pPr marL="2743200" indent="0">
              <a:buNone/>
              <a:defRPr sz="900" cap="none"/>
            </a:lvl7pPr>
            <a:lvl8pPr marL="3200400" indent="0">
              <a:buNone/>
              <a:defRPr sz="900" cap="none"/>
            </a:lvl8pPr>
            <a:lvl9pPr marL="3657600" indent="0">
              <a:buNone/>
              <a:defRPr sz="900" cap="none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912B79F-D1D4-4741-9AAA-2714F9E46C72}" type="datetime1">
              <a:t/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/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912A1BD-F3D4-4757-9AAA-0502EFE46C50}" type="slidenum">
              <a:t/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 name="Оформление по умолчани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sAf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P//////////"/>
              </a:ext>
            </a:extLst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sAf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BARwAAsCUAABAAAAAmAAAACAAAAP//////////"/>
              </a:ext>
            </a:extLst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sAf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P//////////"/>
              </a:ext>
            </a:extLst>
          </p:cNvSpPr>
          <p:nvPr>
            <p:ph type="dt" sz="quarter" idx="2"/>
          </p:nvPr>
        </p:nvSpPr>
        <p:spPr>
          <a:xfrm>
            <a:off x="609600" y="6356985"/>
            <a:ext cx="2844165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l">
              <a:defRPr sz="1200" cap="none"/>
            </a:lvl1pPr>
          </a:lstStyle>
          <a:p>
            <a:pPr/>
            <a:fld id="{3912A151-1FD4-4757-9AAA-E902EFE46CBC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P//////////"/>
              </a:ext>
            </a:extLst>
          </p:cNvSpPr>
          <p:nvPr>
            <p:ph type="ftr" sz="quarter" idx="3"/>
          </p:nvPr>
        </p:nvSpPr>
        <p:spPr>
          <a:xfrm>
            <a:off x="4166235" y="6356985"/>
            <a:ext cx="385953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ctr">
              <a:defRPr sz="1200" cap="none"/>
            </a:lvl1pPr>
          </a:lstStyle>
          <a:p>
            <a:pPr/>
            <a:r>
              <a:t/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P//////////"/>
              </a:ext>
            </a:extLst>
          </p:cNvSpPr>
          <p:nvPr>
            <p:ph type="sldNum" sz="quarter" idx="4"/>
          </p:nvPr>
        </p:nvSpPr>
        <p:spPr>
          <a:xfrm>
            <a:off x="8738235" y="6356985"/>
            <a:ext cx="2844165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r">
              <a:defRPr sz="1200" cap="none"/>
            </a:lvl1pPr>
          </a:lstStyle>
          <a:p>
            <a:pPr/>
            <a:fld id="{3912F03F-71D4-4706-9AAA-8753BEE46CD2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marR="0" indent="0" algn="ctr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cap="none" spc="0" baseline="0">
          <a:solidFill>
            <a:schemeClr val="tx2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9pPr>
    </p:titleStyle>
    <p:bodyStyle>
      <a:lvl1pPr marL="342900" marR="0" indent="-3429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1pPr>
      <a:lvl2pPr marL="742950" marR="0" indent="-28575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2pPr>
      <a:lvl3pPr marL="11430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3pPr>
      <a:lvl4pPr marL="16002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4pPr>
      <a:lvl5pPr marL="20574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5pPr>
      <a:lvl6pPr marL="25146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6pPr>
      <a:lvl7pPr marL="29718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7pPr>
      <a:lvl8pPr marL="34290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8pPr>
      <a:lvl9pPr marL="38862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9pPr>
    </p:bodyStyle>
    <p:otherStyle>
      <a:lvl1pPr marL="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slide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bg>
      <p:bgPr>
        <a:gradFill flip="none" rotWithShape="0">
          <a:gsLst>
            <a:gs pos="0">
              <a:schemeClr val="bg1"/>
            </a:gs>
            <a:gs pos="100000">
              <a:schemeClr val="accent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UAABoNAABgRQAAJhYAAAAAAAAmAAAACAAAAAEAAAAAAAAA"/>
              </a:ext>
            </a:extLst>
          </p:cNvSpPr>
          <p:nvPr>
            <p:ph type="ctrTitle"/>
          </p:nvPr>
        </p:nvSpPr>
        <p:spPr>
          <a:xfrm>
            <a:off x="914400" y="2129790"/>
            <a:ext cx="10363200" cy="1470660"/>
          </a:xfrm>
        </p:spPr>
        <p:txBody>
          <a:bodyPr/>
          <a:lstStyle/>
          <a:p>
            <a:pPr>
              <a:defRPr cap="none">
                <a:latin typeface="Arial Black" pitchFamily="2" charset="-52"/>
                <a:ea typeface="Arial Black" pitchFamily="2" charset="-52"/>
                <a:cs typeface="Arial Black" pitchFamily="2" charset="-52"/>
              </a:defRPr>
            </a:pPr>
            <a:r>
              <a:t>Экологические последствия использования АЭС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sAAOgXAADAPwAAsCIAABAAAAAmAAAACAAAAAAAAAAAAAAA"/>
              </a:ext>
            </a:extLst>
          </p:cNvSpPr>
          <p:nvPr>
            <p:ph type="subTitle" idx="1"/>
          </p:nvPr>
        </p:nvSpPr>
        <p:spPr/>
        <p:txBody>
          <a:bodyPr/>
          <a:lstStyle/>
          <a:p>
            <a:p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bg>
      <p:bgPr>
        <a:gradFill flip="none" rotWithShape="0">
          <a:gsLst>
            <a:gs pos="0">
              <a:schemeClr val="bg1"/>
            </a:gs>
            <a:gs pos="100000">
              <a:schemeClr val="accent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nwYAAAAAAAAmAAAACAAAAAEAAAAAAAAA"/>
              </a:ext>
            </a:extLst>
          </p:cNvSpPr>
          <p:nvPr>
            <p:ph type="title"/>
          </p:nvPr>
        </p:nvSpPr>
        <p:spPr>
          <a:xfrm>
            <a:off x="609600" y="274320"/>
            <a:ext cx="10972800" cy="802005"/>
          </a:xfrm>
        </p:spPr>
        <p:txBody>
          <a:bodyPr/>
          <a:lstStyle/>
          <a:p>
            <a:pPr/>
            <a:r>
              <a:t>Вывод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AHAABARwAAsCUAAAAAAAAmAAAACAAAAAEAAAAAAAAA"/>
              </a:ext>
            </a:extLst>
          </p:cNvSpPr>
          <p:nvPr>
            <p:ph type="body" idx="1"/>
          </p:nvPr>
        </p:nvSpPr>
        <p:spPr>
          <a:xfrm>
            <a:off x="609600" y="1148080"/>
            <a:ext cx="10972800" cy="4978400"/>
          </a:xfrm>
        </p:spPr>
        <p:txBody>
          <a:bodyPr/>
          <a:lstStyle/>
          <a:p>
            <a:pPr/>
            <a:r>
              <a:t>АЭС не наносят существенный вред экологии, они опасны только в случаи аварий, проишествий на энергоблоках.</a:t>
            </a:r>
          </a:p>
          <a:p>
            <a:pPr/>
            <a:r>
              <a:t>Они вырабатывают очень большое количество энергии, которая необходима в промышленных районах..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bg>
      <p:bgPr>
        <a:gradFill flip="none" rotWithShape="0">
          <a:gsLst>
            <a:gs pos="0">
              <a:schemeClr val="bg1"/>
            </a:gs>
            <a:gs pos="100000">
              <a:schemeClr val="accent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OIAAABARwAAEAcAAAAAAAAmAAAACAAAAAEAAAAAAAAA"/>
              </a:ext>
            </a:extLst>
          </p:cNvSpPr>
          <p:nvPr>
            <p:ph type="title"/>
          </p:nvPr>
        </p:nvSpPr>
        <p:spPr>
          <a:xfrm>
            <a:off x="609600" y="143510"/>
            <a:ext cx="10972800" cy="1004570"/>
          </a:xfrm>
        </p:spPr>
        <p:txBody>
          <a:bodyPr/>
          <a:lstStyle/>
          <a:p>
            <a:pPr>
              <a:defRPr cap="none">
                <a:latin typeface="Arial Black" pitchFamily="2" charset="-52"/>
                <a:ea typeface="Arial Black" pitchFamily="2" charset="-52"/>
                <a:cs typeface="Arial Black" pitchFamily="2" charset="-52"/>
              </a:defRPr>
            </a:pPr>
            <a:r>
              <a:t>АЭС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QMAAIEHAABARwAAGBUAAAAAAAAmAAAACAAAAAEAAAAAAAAA"/>
              </a:ext>
            </a:extLst>
          </p:cNvSpPr>
          <p:nvPr>
            <p:ph type="body" idx="1"/>
          </p:nvPr>
        </p:nvSpPr>
        <p:spPr>
          <a:xfrm>
            <a:off x="645795" y="1219835"/>
            <a:ext cx="10936605" cy="2209165"/>
          </a:xfrm>
        </p:spPr>
        <p:txBody>
          <a:bodyPr/>
          <a:lstStyle/>
          <a:p>
            <a:pPr/>
            <a:r>
              <a:t>АЭС-Атомная Электростанция.</a:t>
            </a:r>
          </a:p>
          <a:p>
            <a:pPr/>
          </a:p>
        </p:txBody>
      </p:sp>
      <p:sp>
        <p:nvSpPr>
          <p:cNvPr id="4" name="Текстовое поле1"/>
          <p:cNvSpPr txBox="1">
            <a:extLst>
              <a:ext uri="smNativeData">
                <pr:smNativeData xmlns:pr="smNativeData" xmlns="smNativeData" val="SMDATA_15_QPwAaB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LgUAAHoLAAC1OgAAGBUAAAAAAAAmAAAACAAAAP//////////"/>
              </a:ext>
            </a:extLst>
          </p:cNvSpPr>
          <p:nvPr/>
        </p:nvSpPr>
        <p:spPr>
          <a:xfrm>
            <a:off x="842010" y="1865630"/>
            <a:ext cx="8701405" cy="15633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2800" cap="none"/>
            </a:pPr>
            <a:r>
              <a:t>Комплекс инженерных сооружений, предназначенных для производства электроэнергии с использованием ядерной энергии. </a:t>
            </a:r>
          </a:p>
        </p:txBody>
      </p:sp>
      <p:pic>
        <p:nvPicPr>
          <p:cNvPr id="5" name="Изображение1"/>
          <p:cNvPicPr>
            <a:picLocks noChangeAspect="1"/>
            <a:extLst>
              <a:ext uri="smNativeData">
                <pr:smNativeData xmlns:pr="smNativeData" xmlns="smNativeData" val="SMDATA_17_QPwAaB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HwlAAAZEgAAoEYAACso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093460" y="2941955"/>
            <a:ext cx="5387340" cy="35877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Текстовое поле2"/>
          <p:cNvSpPr txBox="1">
            <a:extLst>
              <a:ext uri="smNativeData">
                <pr:smNativeData xmlns:pr="smNativeData" xmlns="smNativeData" val="SMDATA_15_QPwAaB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zQwAAO0aAACjJAAAhSUAAAAAAAAmAAAACAAAAP//////////"/>
              </a:ext>
            </a:extLst>
          </p:cNvSpPr>
          <p:nvPr/>
        </p:nvSpPr>
        <p:spPr>
          <a:xfrm>
            <a:off x="2080895" y="4377055"/>
            <a:ext cx="3874770" cy="17221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3000" cap="none"/>
            </a:pPr>
            <a:r>
              <a:t>Ростовская АЭС.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bg>
      <p:bgPr>
        <a:gradFill flip="none" rotWithShape="0">
          <a:gsLst>
            <a:gs pos="0">
              <a:schemeClr val="bg1"/>
            </a:gs>
            <a:gs pos="100000">
              <a:schemeClr val="accent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OIAAABARwAAEAcAAAAAAAAmAAAACAAAAAEAAAAAAAAA"/>
              </a:ext>
            </a:extLst>
          </p:cNvSpPr>
          <p:nvPr>
            <p:ph type="title"/>
          </p:nvPr>
        </p:nvSpPr>
        <p:spPr>
          <a:xfrm>
            <a:off x="609600" y="143510"/>
            <a:ext cx="10972800" cy="1004570"/>
          </a:xfrm>
        </p:spPr>
        <p:txBody>
          <a:bodyPr/>
          <a:lstStyle/>
          <a:p>
            <a:pPr>
              <a:defRPr cap="none">
                <a:latin typeface="Arial Black" pitchFamily="2" charset="-52"/>
                <a:ea typeface="Arial Black" pitchFamily="2" charset="-52"/>
                <a:cs typeface="Arial Black" pitchFamily="2" charset="-52"/>
              </a:defRPr>
            </a:pPr>
            <a:r>
              <a:t>Принцип работы.</a:t>
            </a:r>
          </a:p>
        </p:txBody>
      </p:sp>
      <p:pic>
        <p:nvPicPr>
          <p:cNvPr id="3" name="Изображение1"/>
          <p:cNvPicPr>
            <a:picLocks noChangeAspect="1"/>
            <a:extLst>
              <a:ext uri="smNativeData">
                <pr:smNativeData xmlns:pr="smNativeData" xmlns="smNativeData" val="SMDATA_17_QPwAaB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jlf22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NMIAAC8BwAANkIAACso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434465" y="1257300"/>
            <a:ext cx="9328785" cy="527240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bg>
      <p:bgPr>
        <a:gradFill flip="none" rotWithShape="0">
          <a:gsLst>
            <a:gs pos="0">
              <a:schemeClr val="bg1"/>
            </a:gs>
            <a:gs pos="100000">
              <a:schemeClr val="accent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egsAADUCAABUQQAALgYAAAAAAAAmAAAACAAAAAEAAAAAAAAA"/>
              </a:ext>
            </a:extLst>
          </p:cNvSpPr>
          <p:nvPr>
            <p:ph type="title"/>
          </p:nvPr>
        </p:nvSpPr>
        <p:spPr>
          <a:xfrm>
            <a:off x="1865630" y="358775"/>
            <a:ext cx="8754110" cy="645795"/>
          </a:xfrm>
        </p:spPr>
        <p:txBody>
          <a:bodyPr/>
          <a:lstStyle/>
          <a:p>
            <a:pPr>
              <a:defRPr sz="3000" cap="none">
                <a:latin typeface="Arial Black" pitchFamily="2" charset="-52"/>
                <a:ea typeface="Arial Black" pitchFamily="2" charset="-52"/>
                <a:cs typeface="Arial Black" pitchFamily="2" charset="-52"/>
              </a:defRPr>
            </a:pPr>
            <a:r>
              <a:t>АЭС на карте России</a:t>
            </a:r>
          </a:p>
        </p:txBody>
      </p:sp>
      <p:pic>
        <p:nvPicPr>
          <p:cNvPr id="3" name="Изображение1"/>
          <p:cNvPicPr>
            <a:picLocks noChangeAspect="1"/>
            <a:extLst>
              <a:ext uri="smNativeData">
                <pr:smNativeData xmlns:pr="smNativeData" xmlns="smNativeData" val="SMDATA_17_QPwAaB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GkEAAA9BgAA80cAAGcm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716915" y="1014095"/>
            <a:ext cx="10979150" cy="522859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bg>
      <p:bgPr>
        <a:gradFill flip="none" rotWithShape="0">
          <a:gsLst>
            <a:gs pos="0">
              <a:schemeClr val="bg1"/>
            </a:gs>
            <a:gs pos="100000">
              <a:schemeClr val="accent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K4BAAANKQAAvQUAAAAAAAAmAAAACAAAAAEAAAAAAAAA"/>
              </a:ext>
            </a:extLst>
          </p:cNvSpPr>
          <p:nvPr>
            <p:ph type="title"/>
          </p:nvPr>
        </p:nvSpPr>
        <p:spPr>
          <a:xfrm>
            <a:off x="609600" y="273050"/>
            <a:ext cx="6063615" cy="659765"/>
          </a:xfrm>
        </p:spPr>
        <p:txBody>
          <a:bodyPr/>
          <a:lstStyle/>
          <a:p>
            <a:pPr>
              <a:defRPr sz="2800" cap="none"/>
            </a:pPr>
            <a:r>
              <a:t>Последствия использования.</a:t>
            </a:r>
          </a:p>
        </p:txBody>
      </p:sp>
      <p:sp>
        <p:nvSpPr>
          <p:cNvPr id="3" name="ТекстСлайда2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MAALwFAACcKAAAoyQAAAAAAAAmAAAACAAAAAEAAAAAAAAA"/>
              </a:ext>
            </a:extLst>
          </p:cNvSpPr>
          <p:nvPr>
            <p:ph type="body" idx="2"/>
          </p:nvPr>
        </p:nvSpPr>
        <p:spPr>
          <a:xfrm>
            <a:off x="581025" y="932180"/>
            <a:ext cx="6020435" cy="5023485"/>
          </a:xfrm>
        </p:spPr>
        <p:txBody>
          <a:bodyPr/>
          <a:lstStyle/>
          <a:p>
            <a:pPr>
              <a:defRPr sz="2600" cap="none"/>
            </a:pPr>
            <a:r>
              <a:t>1) Тепловое загрязнение водоёмов. Эксплуатация градирней и водоёмов-охладителей АЭС приводит к изменениям микроклиматических характеристик, влияет на процессы жизнедеятельности флоры и фауны прилегающих к АЭС экосистем.</a:t>
            </a:r>
          </a:p>
          <a:p>
            <a:pPr>
              <a:defRPr sz="2600" cap="none"/>
            </a:pPr>
            <a:r>
              <a:t>2) Загрязнение водных объектов. Радиационное воздействие на водные объекты может привести к гибели представителей локальной экосистемы и к дальнейшему распространению загрязнителей посредством пищевой цепочки. </a:t>
            </a:r>
          </a:p>
        </p:txBody>
      </p:sp>
      <p:pic>
        <p:nvPicPr>
          <p:cNvPr id="4" name="Изображение1"/>
          <p:cNvPicPr>
            <a:picLocks noChangeAspect="1"/>
            <a:extLst>
              <a:ext uri="smNativeData">
                <pr:smNativeData xmlns:pr="smNativeData" xmlns="smNativeData" val="SMDATA_17_QPwAaB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T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EQpAACdAQAAYEkAAPQW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708140" y="262255"/>
            <a:ext cx="5219700" cy="346900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bg>
      <p:bgPr>
        <a:gradFill flip="none" rotWithShape="0">
          <a:gsLst>
            <a:gs pos="0">
              <a:schemeClr val="bg1"/>
            </a:gs>
            <a:gs pos="100000">
              <a:schemeClr val="accent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Слайда3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SYAAFMBAADVSAAAuicAAAAAAAAmAAAACAAAAAEAAAAAAAAA"/>
              </a:ext>
            </a:extLst>
          </p:cNvSpPr>
          <p:nvPr>
            <p:ph type="body" idx="4"/>
          </p:nvPr>
        </p:nvSpPr>
        <p:spPr>
          <a:xfrm>
            <a:off x="6195695" y="215265"/>
            <a:ext cx="5643880" cy="6242685"/>
          </a:xfrm>
        </p:spPr>
        <p:txBody>
          <a:bodyPr/>
          <a:lstStyle/>
          <a:p>
            <a:pPr/>
            <a:r>
              <a:t>3) Образование радиоактивных отходов. В процессе работы АЭС образуются жидкие и твёрдые радиоактивные отходы, большинство содержащихся в них радиоактивных изотопов имеют малый период полураспада и не представляют серьёзной опасности.</a:t>
            </a:r>
          </a:p>
          <a:p>
            <a:pPr/>
            <a:r>
              <a:t>Однако атомная энергетика считается одной из самых экологичных. В штатном режиме доля выбросов АЭС настолько мала, что радиационный фон вокруг атомных станций неотличим от естественного — их вклад в повышение радиационного фона не превышает 0,01 процента.</a:t>
            </a:r>
          </a:p>
        </p:txBody>
      </p:sp>
      <p:pic>
        <p:nvPicPr>
          <p:cNvPr id="3" name="Изображение1"/>
          <p:cNvPicPr>
            <a:picLocks noChangeAspect="1"/>
            <a:extLst>
              <a:ext uri="smNativeData">
                <pr:smNativeData xmlns:pr="smNativeData" xmlns="smNativeData" val="SMDATA_17_QPwAaB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C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F0AAABqBgAAZyYAAM8b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59055" y="1042670"/>
            <a:ext cx="6183630" cy="347789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bg>
      <p:bgPr>
        <a:gradFill flip="none" rotWithShape="0">
          <a:gsLst>
            <a:gs pos="0">
              <a:schemeClr val="bg1"/>
            </a:gs>
            <a:gs pos="100000">
              <a:schemeClr val="accent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xQAAAAAAACRPwAAiAMAAAAAAAAmAAAACAAAAAEAAAAAAAAA"/>
              </a:ext>
            </a:extLst>
          </p:cNvSpPr>
          <p:nvPr>
            <p:ph type="title"/>
          </p:nvPr>
        </p:nvSpPr>
        <p:spPr>
          <a:xfrm>
            <a:off x="3372485" y="0"/>
            <a:ext cx="6960870" cy="574040"/>
          </a:xfrm>
        </p:spPr>
        <p:txBody>
          <a:bodyPr/>
          <a:lstStyle/>
          <a:p>
            <a:pPr>
              <a:defRPr sz="2800" cap="none">
                <a:latin typeface="Arial Black" pitchFamily="2" charset="-52"/>
                <a:ea typeface="Arial Black" pitchFamily="2" charset="-52"/>
                <a:cs typeface="Arial Black" pitchFamily="2" charset="-52"/>
              </a:defRPr>
            </a:pPr>
            <a:r>
              <a:t>Чернобыльская авария.</a:t>
            </a:r>
          </a:p>
        </p:txBody>
      </p:sp>
      <p:sp>
        <p:nvSpPr>
          <p:cNvPr id="3" name="ТекстСлайда2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B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xQEAAL0FAAC+RQAAMCoAAAAAAAAmAAAACAAAAAEAAAAAAAAA"/>
              </a:ext>
            </a:extLst>
          </p:cNvSpPr>
          <p:nvPr>
            <p:ph type="body" idx="2"/>
          </p:nvPr>
        </p:nvSpPr>
        <p:spPr>
          <a:xfrm>
            <a:off x="287655" y="932815"/>
            <a:ext cx="11049635" cy="5925185"/>
          </a:xfrm>
        </p:spPr>
        <p:txBody>
          <a:bodyPr/>
          <a:lstStyle/>
          <a:p>
            <a:pPr>
              <a:defRPr sz="2400" cap="none"/>
            </a:pPr>
            <a:r>
              <a:t>Произошла в ночь с 25 апреля на 26 апреля 1986 года. На 4-м энергоблоке произошёл взрыв, который полностью разрушил реактор. В различных помещениях и на крыше начался пожар. Здание энергоблока частично обрушилось.</a:t>
            </a:r>
          </a:p>
          <a:p>
            <a:pPr>
              <a:defRPr sz="2400" cap="none"/>
            </a:pPr>
          </a:p>
          <a:p>
            <a:pPr>
              <a:defRPr sz="2400" cap="none"/>
            </a:pPr>
            <a:r>
              <a:t>Облако, образовавшееся от горящего реактора, разнесло различные радиоактивные материалы, по большей части Европы. Наибольшие выпадения отмечались на территориях, относящихся к Беларуси, России и Украине.</a:t>
            </a:r>
          </a:p>
          <a:p>
            <a:pPr>
              <a:defRPr sz="2400" cap="none"/>
            </a:pPr>
            <a:r>
              <a:t>Вокруг аварийной АЭС образовалась 30-километровая зона отчуждения. Загрязнению радиоактивными веществами, по некоторым данным, подверглась территория в 56 тысяч квадратных километров — на Украине, в России и Белоруссии.</a:t>
            </a:r>
          </a:p>
          <a:p>
            <a:pPr>
              <a:defRPr sz="2400" cap="none"/>
            </a:pPr>
          </a:p>
          <a:p>
            <a:pPr>
              <a:defRPr sz="2400" cap="none"/>
            </a:pPr>
            <a:r>
              <a:t>Из сельскохозяйственного оборота было выведено около 5 млн гектар земли.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bg>
      <p:bgPr>
        <a:gradFill flip="none" rotWithShape="0">
          <a:gsLst>
            <a:gs pos="0">
              <a:schemeClr val="bg1"/>
            </a:gs>
            <a:gs pos="100000">
              <a:schemeClr val="accent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:pr="smNativeData" xmlns="smNativeData" val="SMDATA_17_QPwAaB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AcCAABTAQAAeCQAACId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" y="215265"/>
            <a:ext cx="5598795" cy="452056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Изображение2"/>
          <p:cNvPicPr>
            <a:picLocks noChangeAspect="1"/>
            <a:extLst>
              <a:ext uri="smNativeData">
                <pr:smNativeData xmlns:pr="smNativeData" xmlns="smNativeData" val="SMDATA_17_QPwAaB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U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KMkAABzDwAAR0oAAJQoAAAA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955665" y="2511425"/>
            <a:ext cx="6118860" cy="408495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bg>
      <p:bgPr>
        <a:gradFill flip="none" rotWithShape="0">
          <a:gsLst>
            <a:gs pos="0">
              <a:schemeClr val="bg1"/>
            </a:gs>
            <a:gs pos="100000">
              <a:schemeClr val="accent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OIAAADfIgAAagQAAAAAAAAmAAAACAAAAAEAAAAAAAAA"/>
              </a:ext>
            </a:extLst>
          </p:cNvSpPr>
          <p:nvPr>
            <p:ph type="title"/>
          </p:nvPr>
        </p:nvSpPr>
        <p:spPr>
          <a:xfrm>
            <a:off x="609600" y="143510"/>
            <a:ext cx="5059045" cy="574040"/>
          </a:xfrm>
        </p:spPr>
        <p:txBody>
          <a:bodyPr/>
          <a:lstStyle/>
          <a:p>
            <a:pPr>
              <a:defRPr sz="2800" cap="none">
                <a:latin typeface="Arial Black" pitchFamily="2" charset="-52"/>
                <a:ea typeface="Arial Black" pitchFamily="2" charset="-52"/>
                <a:cs typeface="Arial Black" pitchFamily="2" charset="-52"/>
              </a:defRPr>
            </a:pPr>
            <a:r>
              <a:t>Белоярская авария</a:t>
            </a:r>
          </a:p>
        </p:txBody>
      </p:sp>
      <p:sp>
        <p:nvSpPr>
          <p:cNvPr id="3" name="ТекстСлайда2"/>
          <p:cNvSpPr>
            <a:spLocks noGrp="1" noChangeArrowheads="1"/>
            <a:extLst>
              <a:ext uri="smNativeData">
                <pr:smNativeData xmlns:pr="smNativeData" xmlns="smNativeData" val="SMDATA_15_QPwAa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MQQAANsEAABQIwAAISYAAAAAAAAmAAAACAAAAAEAAAAAAAAA"/>
              </a:ext>
            </a:extLst>
          </p:cNvSpPr>
          <p:nvPr>
            <p:ph type="body" idx="2"/>
          </p:nvPr>
        </p:nvSpPr>
        <p:spPr>
          <a:xfrm>
            <a:off x="681355" y="789305"/>
            <a:ext cx="5059045" cy="5408930"/>
          </a:xfrm>
        </p:spPr>
        <p:txBody>
          <a:bodyPr/>
          <a:lstStyle/>
          <a:p>
            <a:pPr>
              <a:defRPr sz="3000" cap="none"/>
            </a:pPr>
            <a:r>
              <a:t>31 декабря 1979 года. В самом опасном месте, турбинном зале, металлическая балка не выдержала расхождения температур. Эта балка удерживала крышу здания — но соскользнула и рухнула. Вместе с ней посыпались плиты перекрытия. Обломки бетона и упали прямо на работавшую турбину первого блока БАЭС.</a:t>
            </a:r>
          </a:p>
        </p:txBody>
      </p:sp>
      <p:pic>
        <p:nvPicPr>
          <p:cNvPr id="4" name="Изображение1"/>
          <p:cNvPicPr>
            <a:picLocks noChangeAspect="1"/>
            <a:extLst>
              <a:ext uri="smNativeData">
                <pr:smNativeData xmlns:pr="smNativeData" xmlns="smNativeData" val="SMDATA_17_QPwAaB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J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EcjAABBBwAAt0kAAHUe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5734685" y="1179195"/>
            <a:ext cx="6248400" cy="37719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Calibri"/>
        <a:ea typeface="SimSun"/>
        <a:cs typeface="Times New Roman"/>
      </a:majorFont>
      <a:minorFont>
        <a:latin typeface="Calibri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DF7986"/>
        </a:accent3>
        <a:accent4>
          <a:srgbClr val="BF59A6"/>
        </a:accent4>
        <a:accent5>
          <a:srgbClr val="9F39C6"/>
        </a:accent5>
        <a:accent6>
          <a:srgbClr val="7F19E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CACDF"/>
        </a:accent3>
        <a:accent4>
          <a:srgbClr val="9C9CBF"/>
        </a:accent4>
        <a:accent5>
          <a:srgbClr val="7C7C9F"/>
        </a:accent5>
        <a:accent6>
          <a:srgbClr val="5C5C7F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6DA6DF"/>
        </a:accent3>
        <a:accent4>
          <a:srgbClr val="4D86BF"/>
        </a:accent4>
        <a:accent5>
          <a:srgbClr val="2D669F"/>
        </a:accent5>
        <a:accent6>
          <a:srgbClr val="0D467F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209020"/>
        </a:accent3>
        <a:accent4>
          <a:srgbClr val="407040"/>
        </a:accent4>
        <a:accent5>
          <a:srgbClr val="605060"/>
        </a:accent5>
        <a:accent6>
          <a:srgbClr val="80308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666A6B"/>
        </a:accent3>
        <a:accent4>
          <a:srgbClr val="864A8B"/>
        </a:accent4>
        <a:accent5>
          <a:srgbClr val="A62AAB"/>
        </a:accent5>
        <a:accent6>
          <a:srgbClr val="C60ACB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8686DF"/>
        </a:accent3>
        <a:accent4>
          <a:srgbClr val="A6A6BF"/>
        </a:accent4>
        <a:accent5>
          <a:srgbClr val="C6C69F"/>
        </a:accent5>
        <a:accent6>
          <a:srgbClr val="E6E67F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8F7F4F"/>
        </a:accent3>
        <a:accent4>
          <a:srgbClr val="6F9F6F"/>
        </a:accent4>
        <a:accent5>
          <a:srgbClr val="4FBF8F"/>
        </a:accent5>
        <a:accent6>
          <a:srgbClr val="2FDFAF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Vladislav</cp:lastModifiedBy>
  <cp:revision>0</cp:revision>
  <dcterms:created xsi:type="dcterms:W3CDTF">2025-04-17T11:54:17Z</dcterms:created>
  <dcterms:modified xsi:type="dcterms:W3CDTF">2025-04-17T13:04:00Z</dcterms:modified>
</cp:coreProperties>
</file>