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6" r:id="rId3"/>
    <p:sldId id="257" r:id="rId4"/>
    <p:sldId id="258" r:id="rId5"/>
    <p:sldId id="290" r:id="rId6"/>
    <p:sldId id="291" r:id="rId7"/>
    <p:sldId id="295" r:id="rId8"/>
    <p:sldId id="292" r:id="rId9"/>
    <p:sldId id="293" r:id="rId10"/>
    <p:sldId id="260" r:id="rId11"/>
    <p:sldId id="262" r:id="rId12"/>
    <p:sldId id="284" r:id="rId13"/>
    <p:sldId id="285" r:id="rId14"/>
    <p:sldId id="286" r:id="rId15"/>
    <p:sldId id="287" r:id="rId16"/>
    <p:sldId id="288" r:id="rId17"/>
    <p:sldId id="283" r:id="rId18"/>
    <p:sldId id="263" r:id="rId19"/>
    <p:sldId id="265" r:id="rId20"/>
    <p:sldId id="276" r:id="rId21"/>
    <p:sldId id="281" r:id="rId22"/>
    <p:sldId id="274" r:id="rId23"/>
    <p:sldId id="275" r:id="rId24"/>
    <p:sldId id="289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763" autoAdjust="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563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90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134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913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834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985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111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037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357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1213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245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330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505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090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57061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9906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81293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0314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1962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89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24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00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24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1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148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73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4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1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D6C82-8189-4460-8169-C95EC0380A40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77211BD-1992-4E56-9BA6-6C335CD2D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952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383323" y="1276539"/>
            <a:ext cx="9144000" cy="995881"/>
          </a:xfrm>
        </p:spPr>
        <p:txBody>
          <a:bodyPr/>
          <a:lstStyle/>
          <a:p>
            <a:r>
              <a:rPr lang="ru-RU" dirty="0"/>
              <a:t>Праздник День Победы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Подготовила: воспитатель МБДОУ Детского Сада №23 г. Ставрополь</a:t>
            </a:r>
          </a:p>
          <a:p>
            <a:r>
              <a:rPr lang="ru-RU" dirty="0"/>
              <a:t>Ларченко Наталья Алексеевна</a:t>
            </a:r>
          </a:p>
        </p:txBody>
      </p:sp>
    </p:spTree>
    <p:extLst>
      <p:ext uri="{BB962C8B-B14F-4D97-AF65-F5344CB8AC3E}">
        <p14:creationId xmlns:p14="http://schemas.microsoft.com/office/powerpoint/2010/main" val="418750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2" y="0"/>
            <a:ext cx="10661444" cy="7115563"/>
          </a:xfrm>
        </p:spPr>
      </p:pic>
    </p:spTree>
    <p:extLst>
      <p:ext uri="{BB962C8B-B14F-4D97-AF65-F5344CB8AC3E}">
        <p14:creationId xmlns:p14="http://schemas.microsoft.com/office/powerpoint/2010/main" val="2815511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28" y="0"/>
            <a:ext cx="10310014" cy="6858000"/>
          </a:xfrm>
        </p:spPr>
      </p:pic>
    </p:spTree>
    <p:extLst>
      <p:ext uri="{BB962C8B-B14F-4D97-AF65-F5344CB8AC3E}">
        <p14:creationId xmlns:p14="http://schemas.microsoft.com/office/powerpoint/2010/main" val="2611353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079" y="0"/>
            <a:ext cx="10275533" cy="6858000"/>
          </a:xfrm>
        </p:spPr>
      </p:pic>
    </p:spTree>
    <p:extLst>
      <p:ext uri="{BB962C8B-B14F-4D97-AF65-F5344CB8AC3E}">
        <p14:creationId xmlns:p14="http://schemas.microsoft.com/office/powerpoint/2010/main" val="1054275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165" y="253136"/>
            <a:ext cx="9279490" cy="6604864"/>
          </a:xfrm>
        </p:spPr>
      </p:pic>
    </p:spTree>
    <p:extLst>
      <p:ext uri="{BB962C8B-B14F-4D97-AF65-F5344CB8AC3E}">
        <p14:creationId xmlns:p14="http://schemas.microsoft.com/office/powerpoint/2010/main" val="2205019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269" y="0"/>
            <a:ext cx="10275530" cy="6858000"/>
          </a:xfrm>
        </p:spPr>
      </p:pic>
    </p:spTree>
    <p:extLst>
      <p:ext uri="{BB962C8B-B14F-4D97-AF65-F5344CB8AC3E}">
        <p14:creationId xmlns:p14="http://schemas.microsoft.com/office/powerpoint/2010/main" val="959125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805" y="145773"/>
            <a:ext cx="10057116" cy="6712227"/>
          </a:xfrm>
        </p:spPr>
      </p:pic>
    </p:spTree>
    <p:extLst>
      <p:ext uri="{BB962C8B-B14F-4D97-AF65-F5344CB8AC3E}">
        <p14:creationId xmlns:p14="http://schemas.microsoft.com/office/powerpoint/2010/main" val="1649570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190" y="165652"/>
            <a:ext cx="8903212" cy="6692348"/>
          </a:xfrm>
        </p:spPr>
      </p:pic>
    </p:spTree>
    <p:extLst>
      <p:ext uri="{BB962C8B-B14F-4D97-AF65-F5344CB8AC3E}">
        <p14:creationId xmlns:p14="http://schemas.microsoft.com/office/powerpoint/2010/main" val="1338303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ru-RU" dirty="0"/>
            </a:b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53" y="0"/>
            <a:ext cx="11172307" cy="6858000"/>
          </a:xfrm>
        </p:spPr>
      </p:pic>
    </p:spTree>
    <p:extLst>
      <p:ext uri="{BB962C8B-B14F-4D97-AF65-F5344CB8AC3E}">
        <p14:creationId xmlns:p14="http://schemas.microsoft.com/office/powerpoint/2010/main" val="1731400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50369"/>
          </a:xfrm>
        </p:spPr>
        <p:txBody>
          <a:bodyPr/>
          <a:lstStyle/>
          <a:p>
            <a:r>
              <a:rPr lang="ru-RU" dirty="0"/>
              <a:t>Разрушенные войной города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48" y="271561"/>
            <a:ext cx="9928212" cy="6626195"/>
          </a:xfrm>
        </p:spPr>
      </p:pic>
    </p:spTree>
    <p:extLst>
      <p:ext uri="{BB962C8B-B14F-4D97-AF65-F5344CB8AC3E}">
        <p14:creationId xmlns:p14="http://schemas.microsoft.com/office/powerpoint/2010/main" val="1736853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32" y="0"/>
            <a:ext cx="10037259" cy="6698974"/>
          </a:xfrm>
        </p:spPr>
      </p:pic>
    </p:spTree>
    <p:extLst>
      <p:ext uri="{BB962C8B-B14F-4D97-AF65-F5344CB8AC3E}">
        <p14:creationId xmlns:p14="http://schemas.microsoft.com/office/powerpoint/2010/main" val="4105348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-7619913" y="254160"/>
            <a:ext cx="7698682" cy="1478570"/>
          </a:xfrm>
        </p:spPr>
        <p:txBody>
          <a:bodyPr/>
          <a:lstStyle/>
          <a:p>
            <a:pPr algn="r"/>
            <a:r>
              <a:rPr lang="ru-RU" dirty="0"/>
              <a:t>Бородин Александр Порфирьевич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54954" y="969818"/>
            <a:ext cx="8825659" cy="5049982"/>
          </a:xfrm>
        </p:spPr>
        <p:txBody>
          <a:bodyPr>
            <a:normAutofit/>
          </a:bodyPr>
          <a:lstStyle/>
          <a:p>
            <a:r>
              <a:rPr lang="ru-RU" b="1" dirty="0"/>
              <a:t>Цель:</a:t>
            </a:r>
            <a:r>
              <a:rPr lang="ru-RU" dirty="0"/>
              <a:t> нравственно - патриотическое воспитание детей посредством ознакомления с историческими событиями нашей страны.</a:t>
            </a:r>
          </a:p>
          <a:p>
            <a:r>
              <a:rPr lang="ru-RU" dirty="0"/>
              <a:t>Задачи:</a:t>
            </a:r>
          </a:p>
          <a:p>
            <a:r>
              <a:rPr lang="ru-RU" dirty="0"/>
              <a:t>Воспитывать патриотические чувства, эмоционально-положительное отношение к воинам-защитникам, желание быть такими же смелыми, отважными и благородными;</a:t>
            </a:r>
          </a:p>
          <a:p>
            <a:r>
              <a:rPr lang="ru-RU" dirty="0"/>
              <a:t>Подвести к восприятию художественных произведений о войне;</a:t>
            </a:r>
          </a:p>
          <a:p>
            <a:r>
              <a:rPr lang="ru-RU" dirty="0"/>
              <a:t>Уточнить знания детей о празднике Дне Победы;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99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4.07407E-6 L 0.1944 0.04004 C 0.23476 0.04907 0.29557 0.05393 0.35898 0.05393 C 0.43151 0.05393 0.48958 0.04907 0.52981 0.04004 L 0.72434 4.07407E-6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11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71" y="0"/>
            <a:ext cx="11015841" cy="6698974"/>
          </a:xfrm>
        </p:spPr>
      </p:pic>
    </p:spTree>
    <p:extLst>
      <p:ext uri="{BB962C8B-B14F-4D97-AF65-F5344CB8AC3E}">
        <p14:creationId xmlns:p14="http://schemas.microsoft.com/office/powerpoint/2010/main" val="642067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416" y="238539"/>
            <a:ext cx="10356196" cy="6357040"/>
          </a:xfrm>
        </p:spPr>
      </p:pic>
    </p:spTree>
    <p:extLst>
      <p:ext uri="{BB962C8B-B14F-4D97-AF65-F5344CB8AC3E}">
        <p14:creationId xmlns:p14="http://schemas.microsoft.com/office/powerpoint/2010/main" val="695889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244" y="236578"/>
            <a:ext cx="10265537" cy="6363004"/>
          </a:xfrm>
        </p:spPr>
      </p:pic>
    </p:spTree>
    <p:extLst>
      <p:ext uri="{BB962C8B-B14F-4D97-AF65-F5344CB8AC3E}">
        <p14:creationId xmlns:p14="http://schemas.microsoft.com/office/powerpoint/2010/main" val="4202419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53" y="159026"/>
            <a:ext cx="10718359" cy="6698974"/>
          </a:xfrm>
        </p:spPr>
      </p:pic>
    </p:spTree>
    <p:extLst>
      <p:ext uri="{BB962C8B-B14F-4D97-AF65-F5344CB8AC3E}">
        <p14:creationId xmlns:p14="http://schemas.microsoft.com/office/powerpoint/2010/main" val="637021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2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978" y="203705"/>
            <a:ext cx="10810317" cy="6515147"/>
          </a:xfrm>
        </p:spPr>
      </p:pic>
    </p:spTree>
    <p:extLst>
      <p:ext uri="{BB962C8B-B14F-4D97-AF65-F5344CB8AC3E}">
        <p14:creationId xmlns:p14="http://schemas.microsoft.com/office/powerpoint/2010/main" val="342137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5131" y="159026"/>
            <a:ext cx="10709482" cy="1033670"/>
          </a:xfrm>
        </p:spPr>
        <p:txBody>
          <a:bodyPr>
            <a:normAutofit/>
          </a:bodyPr>
          <a:lstStyle/>
          <a:p>
            <a:r>
              <a:rPr lang="ru-RU" sz="2200" dirty="0"/>
              <a:t>Люди клеят на машины наклейки, благодаря своих дедушек и бабушек за </a:t>
            </a:r>
            <a:r>
              <a:rPr lang="ru-RU" sz="2000" dirty="0"/>
              <a:t>Победу!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034" y="1192696"/>
            <a:ext cx="9253836" cy="5665304"/>
          </a:xfrm>
        </p:spPr>
      </p:pic>
    </p:spTree>
    <p:extLst>
      <p:ext uri="{BB962C8B-B14F-4D97-AF65-F5344CB8AC3E}">
        <p14:creationId xmlns:p14="http://schemas.microsoft.com/office/powerpoint/2010/main" val="2520489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469" y="139148"/>
            <a:ext cx="11108502" cy="6718852"/>
          </a:xfrm>
        </p:spPr>
      </p:pic>
    </p:spTree>
    <p:extLst>
      <p:ext uri="{BB962C8B-B14F-4D97-AF65-F5344CB8AC3E}">
        <p14:creationId xmlns:p14="http://schemas.microsoft.com/office/powerpoint/2010/main" val="231075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65" y="0"/>
            <a:ext cx="10437725" cy="6966250"/>
          </a:xfrm>
        </p:spPr>
      </p:pic>
    </p:spTree>
    <p:extLst>
      <p:ext uri="{BB962C8B-B14F-4D97-AF65-F5344CB8AC3E}">
        <p14:creationId xmlns:p14="http://schemas.microsoft.com/office/powerpoint/2010/main" val="117824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384" y="-1"/>
            <a:ext cx="9602464" cy="7217959"/>
          </a:xfrm>
        </p:spPr>
      </p:pic>
    </p:spTree>
    <p:extLst>
      <p:ext uri="{BB962C8B-B14F-4D97-AF65-F5344CB8AC3E}">
        <p14:creationId xmlns:p14="http://schemas.microsoft.com/office/powerpoint/2010/main" val="2589264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629" y="269021"/>
            <a:ext cx="10561983" cy="6588979"/>
          </a:xfrm>
        </p:spPr>
      </p:pic>
    </p:spTree>
    <p:extLst>
      <p:ext uri="{BB962C8B-B14F-4D97-AF65-F5344CB8AC3E}">
        <p14:creationId xmlns:p14="http://schemas.microsoft.com/office/powerpoint/2010/main" val="2990579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35390"/>
            <a:ext cx="8911687" cy="166961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1" y="-1"/>
            <a:ext cx="10490821" cy="6700539"/>
          </a:xfrm>
        </p:spPr>
      </p:pic>
    </p:spTree>
    <p:extLst>
      <p:ext uri="{BB962C8B-B14F-4D97-AF65-F5344CB8AC3E}">
        <p14:creationId xmlns:p14="http://schemas.microsoft.com/office/powerpoint/2010/main" val="2903605415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355</TotalTime>
  <Words>90</Words>
  <Application>Microsoft Office PowerPoint</Application>
  <PresentationFormat>Широкоэкранный</PresentationFormat>
  <Paragraphs>12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Century Gothic</vt:lpstr>
      <vt:lpstr>Wingdings 2</vt:lpstr>
      <vt:lpstr>Wingdings 3</vt:lpstr>
      <vt:lpstr>HDOfficeLightV0</vt:lpstr>
      <vt:lpstr>Легкий дым</vt:lpstr>
      <vt:lpstr>Праздник День Победы</vt:lpstr>
      <vt:lpstr>Бородин Александр Порфирьевич</vt:lpstr>
      <vt:lpstr>Презентация PowerPoint</vt:lpstr>
      <vt:lpstr>Люди клеят на машины наклейки, благодаря своих дедушек и бабушек за Победу!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Разрушенные войной города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Биография Бородина</dc:title>
  <dc:creator>Пользователь Windows</dc:creator>
  <cp:lastModifiedBy>Алина Ларченко</cp:lastModifiedBy>
  <cp:revision>29</cp:revision>
  <dcterms:created xsi:type="dcterms:W3CDTF">2018-04-18T15:22:04Z</dcterms:created>
  <dcterms:modified xsi:type="dcterms:W3CDTF">2025-05-16T04:29:34Z</dcterms:modified>
</cp:coreProperties>
</file>