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93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387424"/>
            <a:ext cx="9937104" cy="760757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5661101"/>
            <a:ext cx="5148064" cy="1558904"/>
          </a:xfrm>
        </p:spPr>
        <p:txBody>
          <a:bodyPr>
            <a:noAutofit/>
          </a:bodyPr>
          <a:lstStyle/>
          <a:p>
            <a:r>
              <a:rPr lang="en-US" sz="8000" dirty="0" smtClean="0"/>
              <a:t> </a:t>
            </a:r>
            <a:r>
              <a:rPr lang="en-US" sz="8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Attractions</a:t>
            </a:r>
            <a:endParaRPr lang="ru-RU" sz="8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7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</p:spTree>
    <p:extLst>
      <p:ext uri="{BB962C8B-B14F-4D97-AF65-F5344CB8AC3E}">
        <p14:creationId xmlns:p14="http://schemas.microsoft.com/office/powerpoint/2010/main" val="304392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87" y="476672"/>
            <a:ext cx="3388118" cy="23488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570186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Big Ben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8" y="4323770"/>
            <a:ext cx="3851920" cy="2566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35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2205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41561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48325"/>
            <a:ext cx="54360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62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5542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0644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76596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79056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Attractions</vt:lpstr>
      <vt:lpstr>Big Ben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Attractions</dc:title>
  <dc:creator>Юрий</dc:creator>
  <cp:lastModifiedBy>Юрий</cp:lastModifiedBy>
  <cp:revision>7</cp:revision>
  <dcterms:created xsi:type="dcterms:W3CDTF">2019-11-13T12:23:58Z</dcterms:created>
  <dcterms:modified xsi:type="dcterms:W3CDTF">2019-11-13T13:42:52Z</dcterms:modified>
</cp:coreProperties>
</file>