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77" r:id="rId3"/>
    <p:sldId id="257" r:id="rId4"/>
    <p:sldId id="258" r:id="rId5"/>
    <p:sldId id="259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68" r:id="rId17"/>
    <p:sldId id="269" r:id="rId18"/>
    <p:sldId id="270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34" autoAdjust="0"/>
  </p:normalViewPr>
  <p:slideViewPr>
    <p:cSldViewPr snapToGrid="0">
      <p:cViewPr varScale="1">
        <p:scale>
          <a:sx n="64" d="100"/>
          <a:sy n="64" d="100"/>
        </p:scale>
        <p:origin x="-8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AF121-B77C-4F46-994F-565D33375653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3D104-EF13-4FB9-B7B8-1A98CCFBE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79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3D104-EF13-4FB9-B7B8-1A98CCFBEBC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904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3D104-EF13-4FB9-B7B8-1A98CCFBEBC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28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DFF-360F-477F-AA42-444BA10024E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19D0-8E12-4CEB-8277-6FC70E4E8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14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DFF-360F-477F-AA42-444BA10024E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19D0-8E12-4CEB-8277-6FC70E4E8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505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DFF-360F-477F-AA42-444BA10024E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19D0-8E12-4CEB-8277-6FC70E4E8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96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DFF-360F-477F-AA42-444BA10024E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19D0-8E12-4CEB-8277-6FC70E4E8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056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DFF-360F-477F-AA42-444BA10024E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19D0-8E12-4CEB-8277-6FC70E4E8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02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DFF-360F-477F-AA42-444BA10024E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19D0-8E12-4CEB-8277-6FC70E4E8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462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DFF-360F-477F-AA42-444BA10024E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19D0-8E12-4CEB-8277-6FC70E4E8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836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DFF-360F-477F-AA42-444BA10024E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19D0-8E12-4CEB-8277-6FC70E4E8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658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DFF-360F-477F-AA42-444BA10024E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19D0-8E12-4CEB-8277-6FC70E4E8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56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DFF-360F-477F-AA42-444BA10024E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7EB19D0-8E12-4CEB-8277-6FC70E4E8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29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DFF-360F-477F-AA42-444BA10024E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19D0-8E12-4CEB-8277-6FC70E4E8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93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DFF-360F-477F-AA42-444BA10024E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19D0-8E12-4CEB-8277-6FC70E4E8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837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DFF-360F-477F-AA42-444BA10024E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19D0-8E12-4CEB-8277-6FC70E4E8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39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DFF-360F-477F-AA42-444BA10024E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19D0-8E12-4CEB-8277-6FC70E4E8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22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DFF-360F-477F-AA42-444BA10024E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19D0-8E12-4CEB-8277-6FC70E4E8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62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DFF-360F-477F-AA42-444BA10024E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19D0-8E12-4CEB-8277-6FC70E4E8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133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DFF-360F-477F-AA42-444BA10024E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19D0-8E12-4CEB-8277-6FC70E4E8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67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1E7DFF-360F-477F-AA42-444BA10024E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EB19D0-8E12-4CEB-8277-6FC70E4E8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64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uchotezvous.ru/images/joomgallery/originals/_26/__16/_163/neanderthals_10_20130806_1725187769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938" y="-66764"/>
            <a:ext cx="795706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828836"/>
            <a:ext cx="120932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5003" y="3064285"/>
            <a:ext cx="11359166" cy="5935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Защищать своё тело от холода одеждой (Он покрыл своё тело шкурами зверей).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88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m1-tub-ru.yandex.net/i?id=7802d3c5c82ad7a57eb84e86455e0c55&amp;n=33&amp;h=215&amp;w=3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752" y="373487"/>
            <a:ext cx="5679583" cy="487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diorama.ru/_img/content/library/ww2-museum/it-city/002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647" y="373487"/>
            <a:ext cx="5473521" cy="487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4247" y="5253038"/>
            <a:ext cx="3790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Чешуя рыбы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5194" y="5253038"/>
            <a:ext cx="406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     Черепичная крыша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6062" y="3232597"/>
            <a:ext cx="11739093" cy="357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Расположение роговых пластинок на теле рыбы – чешуи – позволило покрывать крыши         черепицей по тому же принципу. 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56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31831" y="218941"/>
            <a:ext cx="89250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Образ стрекозы послужил прототипом вертолёта.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newpix.ru/wp-content/uploads/2014/03/dragonfly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061" y="1352281"/>
            <a:ext cx="6001556" cy="34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.avsim.su/i?u=http%3A%2F%2Fimg-fotki.yandex.ru%2Fget%2F4712%2F734806.1a%2F0_5c67b_9d3fc7f4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407" y="1352281"/>
            <a:ext cx="5855594" cy="349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7583" y="5718220"/>
            <a:ext cx="3088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               Стрекоза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5346" y="5718220"/>
            <a:ext cx="3499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                    Вертолёт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058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8788" y="193183"/>
            <a:ext cx="1196447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Подземный житель крот помог создать землеройные машины с лопастями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firstenviro.com/wp-content/uploads/2014/02/Mol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788" y="1481070"/>
            <a:ext cx="5718220" cy="39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.pipec.ru/20110911/30350616129836_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617" y="1481071"/>
            <a:ext cx="5460642" cy="390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3042" y="6014434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Крот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0648" y="6014434"/>
            <a:ext cx="4997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              Экскаватор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556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1" y="141669"/>
            <a:ext cx="11973059" cy="184167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2060"/>
                </a:solidFill>
              </a:rPr>
              <a:t>Семянка одуванчика навела человека на мысль о создании приспособления , без которого сегодня невозможно представить воздухоплавателя.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https://img3.badfon.ru/original/1920x1200/2/64/oduvanchik-belyy-pushinka-makr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941" y="1635529"/>
            <a:ext cx="5962918" cy="415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rvvdku-vi.ru/assets/images/news/2015/Mart/desant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3527" y="1635528"/>
            <a:ext cx="5705340" cy="41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2282" y="6207617"/>
            <a:ext cx="404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Семянка одуванчика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3527" y="6207617"/>
            <a:ext cx="438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                       Парашют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95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30" y="136478"/>
            <a:ext cx="12069169" cy="2301921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rgbClr val="002060"/>
                </a:solidFill>
              </a:rPr>
              <a:t>А какое великое изобретение сделал человек, наблюдая  за движением небесного светила?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rgbClr val="002060"/>
                </a:solidFill>
              </a:rPr>
              <a:t>Да</a:t>
            </a:r>
            <a:r>
              <a:rPr lang="ru-RU" sz="2800" dirty="0">
                <a:solidFill>
                  <a:srgbClr val="002060"/>
                </a:solidFill>
              </a:rPr>
              <a:t>, конечно же, изобретение колеса!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http://www.blackburnrv.com/sun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5479" y="2667000"/>
            <a:ext cx="307638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928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6045" y="158263"/>
            <a:ext cx="1002323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Изучая неживую природу и природных обитателей, человек создаёт совершенно новые приборы, которые позволяют ему «видеть» в темноте, слышать звуки, которые не может слышать человеческое ухо; чувствовать запахи, которые не воспринимает человеческий нос; воспринимать изменение температуры и малейшие колебания земной поверхности для предсказания землетрясений, которые не под силу органам обоняния и осязания людей.</a:t>
            </a:r>
          </a:p>
          <a:p>
            <a:r>
              <a:rPr lang="ru-RU" sz="2800" b="1" i="1" dirty="0"/>
              <a:t>     Кто помогает человеку в создании таких сверх чутких приборов? Опять же природа, её обитатели – летучие мыши, мухи, тараканы, кузнечики, рыбы, дождевые черви, змеи! Вернее, наблюдения за ним, изучение их особенностей видения в темноте (змеи - прибор ночного видения у военных), летучие мыши - локатор), змеи – </a:t>
            </a:r>
            <a:r>
              <a:rPr lang="ru-RU" sz="2800" b="1" i="1" dirty="0" err="1"/>
              <a:t>термолокатор</a:t>
            </a:r>
            <a:r>
              <a:rPr lang="ru-RU" sz="2800" b="1" i="1" dirty="0"/>
              <a:t>. Слайды (10,11).</a:t>
            </a:r>
          </a:p>
        </p:txBody>
      </p:sp>
    </p:spTree>
    <p:extLst>
      <p:ext uri="{BB962C8B-B14F-4D97-AF65-F5344CB8AC3E}">
        <p14:creationId xmlns:p14="http://schemas.microsoft.com/office/powerpoint/2010/main" xmlns="" val="2720658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4.static.flickr.com/3469/3381570773_4ccc0fbafc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014" y="205740"/>
            <a:ext cx="5993766" cy="413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ptic-spb.ru/img/lib/image00400998image004009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780" y="205740"/>
            <a:ext cx="5783580" cy="413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1680" y="5097780"/>
            <a:ext cx="2726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Летучая мышь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995160" y="5097781"/>
            <a:ext cx="5188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Прибор ночного видения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241754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andia.ru/text/80/133/images/image025_2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1" y="228600"/>
            <a:ext cx="549338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nti.ru/dbtexts/ipks/old/analmat/06_2003/art/volkov/foto-9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0741" y="228600"/>
            <a:ext cx="60579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28460" y="4709160"/>
            <a:ext cx="5463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Прибор ночного видения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534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-driver.info/upload/Image/!Bod/priroda/organu/03.05.2013or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19" y="297180"/>
            <a:ext cx="11109961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7557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0923" y="1424354"/>
            <a:ext cx="106914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Благодаря всему этому человек стал могущественным Великаном. Человек гордится своими достижениями и порой забывает, кому и чему он обязан своим могуществом. И своими неразумными поступками, используя свои возможности, наносит непоправимый вред той же природе. А поскольку человек - сам часть природы, то без природы и он обречён на гибель, ибо не будет воздуха, воды, растений и животных, которые дают ему пищу, одежду, множество разных материалов, лекарства и тот же воздух! Для природы страшен не сам человек, а его неразумные действия, от которых и нужно защищать природу.</a:t>
            </a:r>
          </a:p>
        </p:txBody>
      </p:sp>
    </p:spTree>
    <p:extLst>
      <p:ext uri="{BB962C8B-B14F-4D97-AF65-F5344CB8AC3E}">
        <p14:creationId xmlns:p14="http://schemas.microsoft.com/office/powerpoint/2010/main" xmlns="" val="381794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Подготовила и провела урок в 7 классе учитель высшей категории 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               </a:t>
            </a:r>
            <a:r>
              <a:rPr lang="ru-RU" sz="2800" b="1" dirty="0" err="1" smtClean="0">
                <a:solidFill>
                  <a:srgbClr val="002060"/>
                </a:solidFill>
              </a:rPr>
              <a:t>Земцова</a:t>
            </a:r>
            <a:r>
              <a:rPr lang="ru-RU" sz="2800" b="1" dirty="0" smtClean="0">
                <a:solidFill>
                  <a:srgbClr val="002060"/>
                </a:solidFill>
              </a:rPr>
              <a:t> Надежда Петровна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3574" y="269823"/>
            <a:ext cx="9368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ГБОУ РМ «</a:t>
            </a:r>
            <a:r>
              <a:rPr lang="ru-RU" sz="2000" b="1" dirty="0" err="1" smtClean="0">
                <a:solidFill>
                  <a:srgbClr val="002060"/>
                </a:solidFill>
              </a:rPr>
              <a:t>Краснослободская</a:t>
            </a:r>
            <a:r>
              <a:rPr lang="ru-RU" sz="2000" b="1" dirty="0" smtClean="0">
                <a:solidFill>
                  <a:srgbClr val="002060"/>
                </a:solidFill>
              </a:rPr>
              <a:t> общеобразовательная </a:t>
            </a:r>
            <a:r>
              <a:rPr lang="ru-RU" sz="2000" b="1" dirty="0" smtClean="0">
                <a:solidFill>
                  <a:srgbClr val="002060"/>
                </a:solidFill>
              </a:rPr>
              <a:t>школа-интернат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28210" y="2413416"/>
            <a:ext cx="5721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Мы учимся у природы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1169233"/>
            <a:ext cx="813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Внеклассное мероприятие по географии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9185" y="949569"/>
            <a:ext cx="93550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        Стремительно </a:t>
            </a:r>
            <a:r>
              <a:rPr lang="ru-RU" sz="2800" b="1" i="1" dirty="0"/>
              <a:t>вникая в опыт древний,</a:t>
            </a:r>
          </a:p>
          <a:p>
            <a:r>
              <a:rPr lang="ru-RU" sz="2800" b="1" i="1" dirty="0"/>
              <a:t>          И постигая суть его корней,</a:t>
            </a:r>
          </a:p>
          <a:p>
            <a:r>
              <a:rPr lang="ru-RU" sz="2800" b="1" i="1" dirty="0"/>
              <a:t>          Я стойкости учился у деревьев,</a:t>
            </a:r>
          </a:p>
          <a:p>
            <a:r>
              <a:rPr lang="ru-RU" sz="2800" b="1" i="1" dirty="0"/>
              <a:t>          А ловкости и силе у зверей.</a:t>
            </a:r>
          </a:p>
          <a:p>
            <a:r>
              <a:rPr lang="ru-RU" sz="2800" b="1" i="1" dirty="0"/>
              <a:t>          У птиц учился чувствовать свободу,</a:t>
            </a:r>
          </a:p>
          <a:p>
            <a:r>
              <a:rPr lang="ru-RU" sz="2800" b="1" i="1" dirty="0"/>
              <a:t>          У рыб сосредоточенно молчать.</a:t>
            </a:r>
          </a:p>
          <a:p>
            <a:r>
              <a:rPr lang="ru-RU" sz="2800" b="1" i="1" dirty="0"/>
              <a:t>          Поэтому обязан я Природу</a:t>
            </a:r>
          </a:p>
          <a:p>
            <a:r>
              <a:rPr lang="ru-RU" sz="2800" b="1" i="1" dirty="0"/>
              <a:t>          От всех врагов достойно защищать.</a:t>
            </a:r>
          </a:p>
          <a:p>
            <a:r>
              <a:rPr lang="ru-RU" sz="2800" b="1" i="1" dirty="0"/>
              <a:t>                                                            (П. Сергеев)</a:t>
            </a:r>
          </a:p>
        </p:txBody>
      </p:sp>
    </p:spTree>
    <p:extLst>
      <p:ext uri="{BB962C8B-B14F-4D97-AF65-F5344CB8AC3E}">
        <p14:creationId xmlns:p14="http://schemas.microsoft.com/office/powerpoint/2010/main" xmlns="" val="243485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hirportal.sikerado.hu/images/kep/201101/neandervolgyi_emb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310" y="167426"/>
            <a:ext cx="7917267" cy="47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84868" y="2828836"/>
            <a:ext cx="62591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5844" y="6259132"/>
            <a:ext cx="539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6824" y="5550794"/>
            <a:ext cx="11539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Защищать себя от суровых условий жизни – создавать крышу над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головой, искусственное Солнце – костёр, освещение ( поселился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в пещерах, научился добывать огонь)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09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100" b="1" i="1" dirty="0" smtClean="0"/>
              <a:t>Человек учился у птиц, зверей, у воды, у растений, у всего, что его окружало – у Природы! Природа была его первым учителем. Человек всегда читал одну великую книгу - это книга природы. И по мере того как человек черпал знания из книги природы он превращался из карлика в великана.</a:t>
            </a:r>
            <a:br>
              <a:rPr lang="ru-RU" sz="3100" b="1" i="1" dirty="0" smtClean="0"/>
            </a:br>
            <a:r>
              <a:rPr lang="ru-RU" sz="3100" b="1" i="1" dirty="0" smtClean="0"/>
              <a:t>     Многие механизмы, которые создал человек, очень похожи на объекты природы. В 1958 году появилась наука бионика( </a:t>
            </a:r>
            <a:r>
              <a:rPr lang="ru-RU" sz="3100" b="1" i="1" dirty="0" err="1" smtClean="0"/>
              <a:t>био</a:t>
            </a:r>
            <a:r>
              <a:rPr lang="ru-RU" sz="3100" b="1" i="1" dirty="0" smtClean="0"/>
              <a:t> – живое, </a:t>
            </a:r>
            <a:r>
              <a:rPr lang="ru-RU" sz="3100" b="1" i="1" dirty="0" err="1" smtClean="0"/>
              <a:t>ника</a:t>
            </a:r>
            <a:r>
              <a:rPr lang="ru-RU" sz="3100" b="1" i="1" dirty="0" smtClean="0"/>
              <a:t> – техника. Значит, это наука о том, как в технике использовать  особенности строения живых организмов, их образа жизни. Примерами могут служить летательные аппараты, созданные человеком, парашюты </a:t>
            </a:r>
            <a:r>
              <a:rPr lang="ru-RU" sz="3100" b="1" i="1" dirty="0" err="1" smtClean="0"/>
              <a:t>и.т.д</a:t>
            </a:r>
            <a:r>
              <a:rPr lang="ru-RU" sz="3100" b="1" i="1" dirty="0" smtClean="0"/>
              <a:t>.</a:t>
            </a:r>
            <a:endParaRPr lang="ru-RU" sz="3100" b="1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</a:t>
            </a:r>
          </a:p>
          <a:p>
            <a:r>
              <a:rPr lang="ru-RU" dirty="0" smtClean="0"/>
              <a:t>                                                                                                       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83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life-list.ru/kartinki/kamensk_hramy/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044" y="685800"/>
            <a:ext cx="5203065" cy="398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gadoski.ru/s_images/141156157019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282" y="685799"/>
            <a:ext cx="3876540" cy="398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4311" y="5512158"/>
            <a:ext cx="1695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Луковица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0043" y="5653825"/>
            <a:ext cx="5203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Маковка православного храма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15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219201"/>
            <a:ext cx="9674223" cy="4572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>Эй, цветочек, синий цвет,</a:t>
            </a:r>
          </a:p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>С язычком, а звону нет!</a:t>
            </a:r>
          </a:p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>Колокол колышется,</a:t>
            </a:r>
          </a:p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>А звону не слышится.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92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566299"/>
            <a:ext cx="6927307" cy="12803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://www.2do2go.ru/uploads/full/6165a036c17988fe5c5a2b34aca1059d_w960_h2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5909"/>
            <a:ext cx="5807343" cy="50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o13.nevseoboi.com.ua/17/16692/1384050907-3206237-nevseoboi.com.u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1256" y="206062"/>
            <a:ext cx="5280337" cy="48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0310" y="5705341"/>
            <a:ext cx="3290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Церковный колокол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1110" y="5602310"/>
            <a:ext cx="395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Цветок колокольчика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44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crifish.com.ua/wp-content/uploads/2014/06/losos-foto3-1024x6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310" y="180305"/>
            <a:ext cx="10196827" cy="54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4310" y="5756856"/>
            <a:ext cx="1001871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 за рыбами позволили решить много технических вопросов. Можете сказать каких?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74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navy-collection.narod.ru/submarines/s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220" y="685800"/>
            <a:ext cx="10240894" cy="519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0473" y="6117465"/>
            <a:ext cx="558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             Подводная лодка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024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196</TotalTime>
  <Words>511</Words>
  <Application>Microsoft Office PowerPoint</Application>
  <PresentationFormat>Произвольный</PresentationFormat>
  <Paragraphs>106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Параллакс</vt:lpstr>
      <vt:lpstr>Слайд 1</vt:lpstr>
      <vt:lpstr>Слайд 2</vt:lpstr>
      <vt:lpstr>Слайд 3</vt:lpstr>
      <vt:lpstr>         Человек учился у птиц, зверей, у воды, у растений, у всего, что его окружало – у Природы! Природа была его первым учителем. Человек всегда читал одну великую книгу - это книга природы. И по мере того как человек черпал знания из книги природы он превращался из карлика в великана.      Многие механизмы, которые создал человек, очень похожи на объекты природы. В 1958 году появилась наука бионика( био – живое, ника – техника. Значит, это наука о том, как в технике использовать  особенности строения живых организмов, их образа жизни. Примерами могут служить летательные аппараты, созданные человеком, парашюты и.т.д.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Семянка одуванчика навела человека на мысль о создании приспособления , без которого сегодня невозможно представить воздухоплавателя. </vt:lpstr>
      <vt:lpstr>А какое великое изобретение сделал человек, наблюдая  за движением небесного светила?  Да, конечно же, изобретение колеса! 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1</cp:lastModifiedBy>
  <cp:revision>22</cp:revision>
  <dcterms:created xsi:type="dcterms:W3CDTF">2016-03-30T11:04:32Z</dcterms:created>
  <dcterms:modified xsi:type="dcterms:W3CDTF">2025-05-06T13:33:24Z</dcterms:modified>
</cp:coreProperties>
</file>