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87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44DD9-1955-4A99-8136-1CF0406CF845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E3F3-AA88-4355-8960-13CF759E0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5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E3F3-AA88-4355-8960-13CF759E051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1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Муниципальное бюджетное дошкольное образовательное учреждение «Детский сад № 15 «Ромашка» </a:t>
            </a:r>
            <a:r>
              <a:rPr lang="ru-RU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общеразвивающего</a:t>
            </a:r>
            <a:r>
              <a:rPr lang="ru-R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вида с приоритетным осуществлением деятельности по физическому направлению развития детей»</a:t>
            </a:r>
            <a:endParaRPr lang="en-US" sz="1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060848"/>
            <a:ext cx="8136904" cy="42484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«Развитие речи у  старших дошкольников через традиционные и нетрадиционные методы развития мелкой моторики рук»</a:t>
            </a:r>
          </a:p>
          <a:p>
            <a:pPr>
              <a:defRPr/>
            </a:pPr>
            <a:endParaRPr lang="ru-RU" b="1" dirty="0" smtClean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r">
              <a:defRPr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Подготовили воспитатели: Большакова В.Н., </a:t>
            </a:r>
            <a:r>
              <a:rPr lang="ru-RU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Красий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А.Н.,</a:t>
            </a:r>
            <a:endParaRPr lang="en-US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                      учитель – логопед: </a:t>
            </a:r>
            <a:r>
              <a:rPr lang="ru-RU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Стрелковская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О.Н.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                педагог –психолог: </a:t>
            </a:r>
            <a:r>
              <a:rPr lang="ru-RU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Марьясова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Г.А.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пальчиковые гимнастики с проговариванием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sun9-79.userapi.com/impg/tdz_NQ5QEG5KvwQRgHsJJieBgjF8EKLXE8gcrQ/MKY_GNbdfoY.jpg?size=1280x960&amp;quality=95&amp;sign=11bbaad5694c35a0aaad1423f49dea3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2686945" cy="20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2.userapi.com/impg/PWLJPb0GiNjIbFHLoR50mNo4UXFEXM72EBW-8w/CX5KOKyFYXk.jpg?size=1280x960&amp;quality=95&amp;sign=736d87c76976644fd068c09890fa6dd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0889"/>
            <a:ext cx="2880320" cy="20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9.userapi.com/impg/6Cz_0qlmBWC5wydyc2cu0tIm1hXzShsS73URhg/ra1VIcoVARo.jpg?size=1280x960&amp;quality=95&amp;sign=8bfa91e8e08093643ce17a0633c7b23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149080"/>
            <a:ext cx="2745926" cy="20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39.userapi.com/impg/ZmCi0CXE2y3v1BghsYuiIAr8cCAUWHGg4giGbA/814XTx8K9r4.jpg?size=606x506&amp;quality=95&amp;sign=fc69a6a50c3474c7f5fcae2c466a9ca6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1242"/>
            <a:ext cx="2880320" cy="20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зубочистками и канцелярскими иголками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https://sun9-23.userapi.com/impg/em-dxcflJuMxNX5mWYLLqVBkK2oS0Sr19k4pxQ/QETlUweGSKE.jpg?size=810x1080&amp;quality=95&amp;sign=030db1d8578f9cb13cb6405e57ba61a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9" y="1720167"/>
            <a:ext cx="1806848" cy="24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.userapi.com/impg/V8vVdzmMkdlJOvuZCPG2KdIoaNW3e18FgCmRBA/2yoFCMEMo8s.jpg?size=1280x960&amp;quality=95&amp;sign=243044736d0759c2269af4b4ae89d38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97" y="4431825"/>
            <a:ext cx="2206891" cy="16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8.userapi.com/impg/Ip78oC5iRipMXPpkeaoZdMPaJ8l6c9xUPgyBGA/NOxgBw_F12k.jpg?size=810x1080&amp;quality=95&amp;sign=4da2eb41a4ada80cc7a5d839e9e0444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79499"/>
            <a:ext cx="1867849" cy="24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1.userapi.com/impg/EBMUoLJOt7IG7Mh_bjgjws5he6EDcZGS410MXw/rsehNhL3oUM.jpg?size=1280x960&amp;quality=95&amp;sign=91906a3d462a872d3861569d120cd6d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20167"/>
            <a:ext cx="2620092" cy="196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5.userapi.com/impg/DR76C7VGcINn3wScibDnafw4a4_Iof00DQTdUg/M-7Hatz9jwI.jpg?size=1280x960&amp;quality=95&amp;sign=d582299034496578ccfbb18eb01da91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81942"/>
            <a:ext cx="3202421" cy="20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упражнения для изучения и усвоения букв»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:\Новая папка\IMG_4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702" y="3302496"/>
            <a:ext cx="1181134" cy="1069353"/>
          </a:xfrm>
          <a:prstGeom prst="rect">
            <a:avLst/>
          </a:prstGeom>
          <a:noFill/>
        </p:spPr>
      </p:pic>
      <p:pic>
        <p:nvPicPr>
          <p:cNvPr id="6" name="Picture 2" descr="C:\Users\Ромашка\Desktop\IMG_4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591393"/>
            <a:ext cx="1952392" cy="1092439"/>
          </a:xfrm>
          <a:prstGeom prst="rect">
            <a:avLst/>
          </a:prstGeom>
          <a:noFill/>
        </p:spPr>
      </p:pic>
      <p:pic>
        <p:nvPicPr>
          <p:cNvPr id="7" name="Picture 5" descr="E:\Новая папка\IMG_4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8064" y="5114369"/>
            <a:ext cx="1287320" cy="787671"/>
          </a:xfrm>
          <a:prstGeom prst="rect">
            <a:avLst/>
          </a:prstGeom>
          <a:noFill/>
        </p:spPr>
      </p:pic>
      <p:pic>
        <p:nvPicPr>
          <p:cNvPr id="3074" name="Picture 2" descr="https://sun9-10.userapi.com/impg/haOjbmPkKgrVMx3p6bKIyciCdYz5sGz20AxwAw/AD4SnRYO-bE.jpg?size=1280x960&amp;quality=95&amp;sign=b5ceba5aa8e7eaa8c5b8ae5c2d10bd7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1" y="1691301"/>
            <a:ext cx="1783374" cy="13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2.userapi.com/impg/lgjFpnvrbsQFvxkVPa_MgO-tWr09q0oW5qBsQA/SLP2UjZfgb0.jpg?size=1280x960&amp;quality=95&amp;sign=ab60254a8b647a4dc79d2fd18cbfaae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92" y="1599539"/>
            <a:ext cx="1918593" cy="14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6.userapi.com/impg/GonQAUYE8mz9x3nPrLSj9yZAJKlmMMpHNML3mQ/nqqvyfmtowE.jpg?size=1280x960&amp;quality=95&amp;sign=6194fe053c077f0b8bedfbcda59a5dd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41" y="3146034"/>
            <a:ext cx="2076962" cy="15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15.userapi.com/impg/C5tooTcosex2hmkDQs4w6DlVJa3p5Z8iuh83TQ/oPPiqx1VZtY.jpg?size=1280x960&amp;quality=95&amp;sign=895e6cd9866ce1e6573d113f4de1f01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30" y="3178042"/>
            <a:ext cx="2121381" cy="15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72.userapi.com/impg/-9XCwEyfXjfJdVS6yVLig7KJdScBeIQNVN-Szw/T8vHAPxJfRQ.jpg?size=810x1080&amp;quality=95&amp;sign=9bcbd8050caf7c0977d72efaea289724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4" y="4454387"/>
            <a:ext cx="1389348" cy="18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10.userapi.com/impg/WXSlMnderBAot1qkRfElu1striGPOvoXVUXpwg/jYAokm8zvN0.jpg?size=1280x960&amp;quality=95&amp;sign=ab1b724a3fc9a2a06845ab0316224357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95" y="4855523"/>
            <a:ext cx="2312205" cy="130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38.userapi.com/impg/jKZf3_Q8vJkh_9uTG-iZyMUt35W59upH9n2zdg/0j1EBwqpbL8.jpg?size=810x1080&amp;quality=95&amp;sign=b2624c642b88b39eb5f30c25ca2e1dc3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4562" y="4941168"/>
            <a:ext cx="1173542" cy="134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67.userapi.com/impg/O9C1Et8Z6KUAsQ1YUJFu48bkCjLqR4hEHL65hA/1y7vK6QS2Xw.jpg?size=722x1080&amp;quality=95&amp;sign=5344e1cf1aae018e0555d22b673fe21e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8487" y="2108187"/>
            <a:ext cx="1301272" cy="175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анализ слова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Picture 3" descr="C:\Users\1\Desktop\111фото игр\DSCF6716.JPG"/>
          <p:cNvPicPr>
            <a:picLocks noChangeAspect="1" noChangeArrowheads="1"/>
          </p:cNvPicPr>
          <p:nvPr/>
        </p:nvPicPr>
        <p:blipFill>
          <a:blip r:embed="rId3" cstate="print"/>
          <a:srcRect l="18756" r="9347"/>
          <a:stretch>
            <a:fillRect/>
          </a:stretch>
        </p:blipFill>
        <p:spPr>
          <a:xfrm>
            <a:off x="700627" y="1115783"/>
            <a:ext cx="1843756" cy="1622518"/>
          </a:xfrm>
          <a:prstGeom prst="rect">
            <a:avLst/>
          </a:prstGeom>
          <a:noFill/>
        </p:spPr>
      </p:pic>
      <p:pic>
        <p:nvPicPr>
          <p:cNvPr id="6" name="Объект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87824" y="1096099"/>
            <a:ext cx="1934520" cy="1449784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24181" y="958679"/>
            <a:ext cx="1404767" cy="1140603"/>
          </a:xfrm>
          <a:prstGeom prst="rect">
            <a:avLst/>
          </a:prstGeom>
        </p:spPr>
      </p:pic>
      <p:pic>
        <p:nvPicPr>
          <p:cNvPr id="4100" name="Picture 4" descr="https://sun9-22.userapi.com/impg/hywOObidvUG6wEynkOEBhPrNXaNcWYy-FAzCyg/RXZVUsX2o_g.jpg?size=826x1080&amp;quality=95&amp;sign=3bf6da8c735581b2ee74880de5a1bcd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72" y="635061"/>
            <a:ext cx="1259592" cy="16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4.userapi.com/impg/hEHRzH7QtvdK6p2ZDtMyK59NmMHiqpc7FEtIAg/e7CTfF2Plho.jpg?size=786x1080&amp;quality=95&amp;sign=9fbab84ef92ac233cb9e9e8716379c0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6171" y="4578473"/>
            <a:ext cx="1523370" cy="20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.userapi.com/impg/nN24565EIG2uvSEITNTHRK0cVZ7Q2mhBEqCwFA/mEJz3leub24.jpg?size=810x1080&amp;quality=95&amp;sign=8f3420dd12d8b4324daed6ec87baf2d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1" y="3042712"/>
            <a:ext cx="1331482" cy="17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31.userapi.com/impg/ajJjgDCnESab9pAlUgrVt3d1gK2gS1sti58o3A/kwxz2oU8UlI.jpg?size=810x1080&amp;quality=95&amp;sign=3537113722fc23fe306dcfdd31103a2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66" y="3038091"/>
            <a:ext cx="1035542" cy="177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72.userapi.com/impg/qzx_9gLV-ncNMwZxUxLQhxSmq2y6rLzGcYQDlA/m1RtIW4EieY.jpg?size=1280x960&amp;quality=95&amp;sign=cbb5d709f96e0d01ebca09d59ab158de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57" y="3150260"/>
            <a:ext cx="1715802" cy="128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32.userapi.com/impg/uuu2cX8QhiR7kvGimP_IP2XhRkl4JH50AWD3aA/_QQLr3YKzCE.jpg?size=810x1080&amp;quality=95&amp;sign=61e46726b7ff8f5d7d3dd3b1ed9f3ce9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14" y="2540504"/>
            <a:ext cx="1510117" cy="20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39.userapi.com/impg/8z9QxM1Vz1NjrXakv9IPEivIV5iY0m26NoYkQg/nDGCDq9KiAg.jpg?size=810x1080&amp;quality=95&amp;sign=9a8bdb48c7580e141c48d200ad811ae9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73" y="2540504"/>
            <a:ext cx="1467364" cy="20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un9-3.userapi.com/impg/nbxeGk1thlg9RnwK_cVOZYgQHwlx90N-Wp40-g/Ux8z45Utncg.jpg?size=810x1080&amp;quality=95&amp;sign=9b1de83e25f5fe58706c7f0b2622e1f4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21198" y="4615908"/>
            <a:ext cx="1484815" cy="19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Камешки…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s://sun9-12.userapi.com/impg/SzIZpCYysTSgGpHNyeH3n6kR-k84uxPLI1zElw/7rpRCq_JrOk.jpg?size=810x1080&amp;quality=95&amp;sign=953034c7589857686d18557aafbee58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1191"/>
            <a:ext cx="1861152" cy="24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35447" y="1161192"/>
            <a:ext cx="1835286" cy="2510920"/>
          </a:xfrm>
          <a:prstGeom prst="rect">
            <a:avLst/>
          </a:prstGeom>
        </p:spPr>
      </p:pic>
      <p:pic>
        <p:nvPicPr>
          <p:cNvPr id="9220" name="Picture 4" descr="https://sun9-63.userapi.com/impg/LJgE9tOFFQAya6XcoROkgItXmRsD4N9OK3kR2g/VZIZrQBmS6E.jpg?size=702x927&amp;quality=95&amp;sign=d133241defbd29c7b39426f822ea9af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99" y="1179140"/>
            <a:ext cx="1887881" cy="24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58.userapi.com/impg/_HhbL6bYIf9HzWV2CHiFfj73ltSRF7fTCQ-_xw/I5BD6A2JD2M.jpg?size=745x988&amp;quality=95&amp;sign=fc5742d82255b9d38d15df76672cfa6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53506"/>
            <a:ext cx="1705293" cy="22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75.userapi.com/impg/_Gb_k9jSdlvh6xEUftlBptZA4sno5kCa5Nzj6Q/f33yHYC9vBs.jpg?size=828x947&amp;quality=95&amp;sign=dcff1a007a6e630c2c03c9d892ba681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3181"/>
            <a:ext cx="1844598" cy="226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анализ слова: 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3" descr="C:\Documents and Settings\Admin\Рабочий стол\фото проекта\IMG_9275.JPG">
            <a:extLst>
              <a:ext uri="{FF2B5EF4-FFF2-40B4-BE49-F238E27FC236}">
                <a16:creationId xmlns:a16="http://schemas.microsoft.com/office/drawing/2014/main" id="{3EDF2DE6-A53F-4367-B741-9468EC605B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708" y="989565"/>
            <a:ext cx="2459712" cy="2655916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игры фото\20191025_101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5120" y="1021379"/>
            <a:ext cx="3024336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23928" y="836713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76.userapi.com/impg/tVu4NRmlhjemMU0WZVgSaSwIbzrcGGgPxs9fOA/Uxe3xHhZi6E.jpg?size=810x1080&amp;quality=95&amp;sign=6b2677f2a74f127ad2e784a84f719f3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75025"/>
            <a:ext cx="1956287" cy="214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8.userapi.com/impg/chkvq4d4mSRj608iInuT_nuiH3FjA-kvMjJVag/sx6zHkl_PNc.jpg?size=810x1080&amp;quality=95&amp;sign=b7373e91b33f1f97cdd607a350de876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5446"/>
            <a:ext cx="1804541" cy="24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обеими руками –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мелкой моторики рук и всех психических процессов у воспитанников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 descr="https://sun9-38.userapi.com/impg/JBsz9YysnSHWIy9PQAjJyYdqZ_MvDy2SLUKqWQ/AlwK88-NWMk.jpg?size=1280x960&amp;quality=95&amp;sign=a970df41381d6d00521db879a82829a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0864"/>
            <a:ext cx="3312368" cy="236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0.userapi.com/impg/_qZjObl3PaxeaDt-BNZaQkjGTfWJ4h9fyKbKNw/qYCXt5L49Vw.jpg?size=810x1080&amp;quality=95&amp;sign=1b4d07898920852d70175804ef1e2e9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24444" y="2327054"/>
            <a:ext cx="2291198" cy="305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пальцами и ладонями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5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рисования пальцами и ладонями  заключается в свободе от двигательных ограничений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496944" cy="129614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предметами окружающего пространства:  мятой бумагой, зубной щёткой, губкой, ватной палочкой.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96952"/>
            <a:ext cx="1357094" cy="20425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Работа с камушками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https://sun9-61.userapi.com/impg/UPSlAUtU_bldn6WqjZimK_QLfPCA4xjUH7ceKw/FYr1EM20hU8.jpg?size=828x458&amp;quality=95&amp;sign=8b55decb158ae2249c65a645a7130de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1390222"/>
            <a:ext cx="3141025" cy="17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34.userapi.com/impg/BDjtNWGYiJ0GjcHqwhY51KPTm3ZKENvktGAvWg/aR0wwhv83V8.jpg?size=810x1080&amp;quality=95&amp;sign=1783f6e039d37d9aebb5a1d5bb8c290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10269" y="876125"/>
            <a:ext cx="2218847" cy="29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15.userapi.com/impg/DsyHF0zdKdlKXL57UKQff2oQyXbbnpO2hMaGLQ/ftAxf0uYzdc.jpg?size=810x1080&amp;quality=95&amp;sign=5ca1a5c990c80cb9ea36e0a012c7e0c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283" y="2892775"/>
            <a:ext cx="2643525" cy="35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18.userapi.com/impg/NLFGQ2M_b1cc89tSuy9WDMshTwAAB0ZRU_Oe8Q/YLJuX8A8GKI.jpg?size=810x1080&amp;quality=95&amp;sign=8bb5f223e74852aeaa10cb40aae595f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3185" y="3107866"/>
            <a:ext cx="2587112" cy="34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34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204864"/>
            <a:ext cx="64087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 больше мастерства 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детской руке, тем умнее ребенок».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/>
              <a:t> 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«Рисование на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песке»</a:t>
            </a:r>
            <a:r>
              <a:rPr lang="ru-RU" sz="60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снегу и песке даёт детям полную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раскрепащённость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свободу действий  в изображении рисунков, т.к. нет ограничений в формате, в положении рисунка, боязни испачкаться или сделать, что – ни будь ни так.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2736"/>
            <a:ext cx="8820472" cy="5073427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6386" name="Picture 2" descr="https://sun9-79.userapi.com/impg/IJiMqobIeJN1l-gPL1NwXELoYghIbaz_8vk5eA/EuMiD7hUFbY.jpg?size=812x575&amp;quality=95&amp;sign=1a3b3762cb4d76ee21b7265d4ea8e2f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09914"/>
            <a:ext cx="4618857" cy="32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трудоёмкое занятие, которое требует от детей усидчивости и терпеливости. Данная техника укрепляет мышцы мелкой моторики,   подготавливает руку к письму и способствует разнообразию сенсорного опыта.</a:t>
            </a:r>
            <a:endParaRPr lang="ru-RU" sz="2000" dirty="0"/>
          </a:p>
        </p:txBody>
      </p:sp>
      <p:pic>
        <p:nvPicPr>
          <p:cNvPr id="14338" name="Picture 2" descr="https://sun9-25.userapi.com/impg/m1yb3QuZZ45IVN2orbiYE3rTQGHn-qzGl_EOxA/gTIAqtCG2m8.jpg?size=718x1080&amp;quality=95&amp;sign=d978034a83d0a2846c165a412dc503b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1224136" cy="18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35.userapi.com/impg/R-RpE-a2QNLsx4SVLZv7R39zuE5Fx0ZguFxnbQ/R4F1C9vnaLk.jpg?size=701x866&amp;quality=95&amp;sign=150cc8b5b574ec3e1f8171da70601a9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17" y="3262884"/>
            <a:ext cx="2269077" cy="280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50.userapi.com/impg/t06_9ph6MmHChscyewZziwcLff_HgDzmDvSFew/i41fxMuowO4.jpg?size=778x1080&amp;quality=95&amp;sign=f78c37a8185245ffbc64af52b9ad92b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71410"/>
            <a:ext cx="1944216" cy="26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sun9-24.userapi.com/impg/5I-4R4LwYzDWOxhiRTlWPGdhywY5Bmn_bU-JaQ/vu9pzWbvNb8.jpg?size=807x1071&amp;quality=95&amp;sign=5e11357810b2cc0f08da9881b0a4427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37" y="4581128"/>
            <a:ext cx="1257285" cy="166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sun9-44.userapi.com/impg/EGG_i83VlDGTCrHWbzTHUOFBIZY9Nc8WgDs4Zg/LF6ZWTsLvsg.jpg?size=774x415&amp;quality=95&amp;sign=081bd5e4a049e02ca5143105404a2db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58" y="2121610"/>
            <a:ext cx="1922138" cy="10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Работа с бросовым материалом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5841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</a:t>
            </a:r>
            <a:b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600" dirty="0"/>
          </a:p>
        </p:txBody>
      </p:sp>
      <p:pic>
        <p:nvPicPr>
          <p:cNvPr id="17410" name="Picture 2" descr="https://sun9-21.userapi.com/impg/PfT2Cgw_Gdhs8F5Y7Vhrf66gFN5ysARHkcW8TA/gdPGrsMBvdU.jpg?size=1280x960&amp;quality=95&amp;sign=d90351b6c4b1ae046d85d11f1410e9d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3376"/>
            <a:ext cx="3388929" cy="29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54" y="1952595"/>
            <a:ext cx="4169269" cy="36068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Крупотерапия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Forester\Desktop\флтл обуч.гр\20200219_09294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472" y="1571613"/>
            <a:ext cx="2560368" cy="2859987"/>
          </a:xfrm>
          <a:prstGeom prst="rect">
            <a:avLst/>
          </a:prstGeom>
          <a:noFill/>
        </p:spPr>
      </p:pic>
      <p:pic>
        <p:nvPicPr>
          <p:cNvPr id="6" name="Picture 2" descr="C:\Users\Forester\Desktop\IMG_9439.JPG">
            <a:extLst>
              <a:ext uri="{FF2B5EF4-FFF2-40B4-BE49-F238E27FC236}">
                <a16:creationId xmlns:a16="http://schemas.microsoft.com/office/drawing/2014/main" id="{0DCE5D7B-5F5C-4E9D-926A-AF6002FB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348880"/>
            <a:ext cx="2880320" cy="288031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624" y="4005064"/>
            <a:ext cx="1919840" cy="213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00811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«Аппликация из ваты и перьев»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ватой и перьями доставляет  воспитанникам большое  удовольствие, т.к. они на ощупь мягкие, воздушные,  позволяют непринуждённо развивать мелкую моторику рук.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15362" name="Picture 2" descr="https://sun9-59.userapi.com/impg/EEVMOTBpIFtjz2wOGznwYHFSr7FmIwSpNZ1Ylw/BELBDfSv7S4.jpg?size=790x810&amp;quality=95&amp;sign=4d7b7cd1f1adc548e845b0c60c05681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2187269" cy="22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44.userapi.com/impg/EIAXnL9q94qjk3rZhzU7DwCkR46geZAKtj59qg/jn-9ghjbcnM.jpg?size=690x818&amp;quality=95&amp;sign=c40789ec1bac2a166c5c48f3027780c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2502654" cy="29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2" name="Picture 2" descr="https://sun9-18.userapi.com/impg/otfyO7fhuKsz1QP7cjh3vdS_OAy1LnSd9goDVg/sJMfHcE3NZY.jpg?size=810x1080&amp;quality=95&amp;sign=8fb573a96eff88380306a6f02375ccd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56" y="1045857"/>
            <a:ext cx="216024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79.userapi.com/impg/-f9XWzjU1p7r7D2XORBDz0sLY-fc1YHGUI-7aw/EwG8IQHGMkc.jpg?size=1280x960&amp;quality=95&amp;sign=7ebd473221fdcc844500e4c9f18aac4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245" y="1267067"/>
            <a:ext cx="2265576" cy="1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3.userapi.com/impg/YJ74tCTxz71CsJ29i_f9lfb1GE3VydiBQyj_qA/_x2B1CQduqs.jpg?size=1280x960&amp;quality=95&amp;sign=ceabf41707be662500d446e73a63548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4144"/>
            <a:ext cx="3251752" cy="24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7.userapi.com/impg/gv7UaeDZAvyS58uFYDsuGp8rDK9ZKEkEwrVKzA/HANNU-QrOos.jpg?size=810x1080&amp;quality=95&amp;sign=671ad74d6a6ba810cf1808ce72ac1ad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416" y="4293096"/>
            <a:ext cx="12961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14.userapi.com/impg/NMuPXUyuPlbxu2WmuEmYbNKSE9r_GNawO8UqBg/Jel7YxPdYBI.jpg?size=810x1080&amp;quality=95&amp;sign=375e39e9211232a681e8ef5130d7e75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82781"/>
            <a:ext cx="1800200" cy="21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56.userapi.com/impg/qNo8lp6TgYZ-dD1bJkD-4ItJj2CmkdaaFPseUQ/AcUsPZxoG0w.jpg?size=828x703&amp;quality=95&amp;sign=188a51fe2ab178037ddc2a4959aa808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94" y="1772816"/>
            <a:ext cx="2142898" cy="18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шнурочки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sun9-55.userapi.com/impg/BMy-ByWfYk_aictqM5gw3rdFWEUYtt-Ap3SGNQ/RXT44ukwsK0.jpg?size=1280x960&amp;quality=95&amp;sign=5a4427e749b46cab60097fea1c9f5ba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33344"/>
            <a:ext cx="2883338" cy="21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8.userapi.com/impg/4m2s8X7h7da10FjzNDO1cSSLphVvBS-61t-BRA/e7SUxOEhQG4.jpg?size=810x1080&amp;quality=95&amp;sign=56616fb63fa6c537fe73d736e0d15ca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09" y="1245912"/>
            <a:ext cx="3373332" cy="449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196" y="3507352"/>
            <a:ext cx="1858540" cy="28156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бумагой 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детям освоить многие операции складывание бумаги, резание ножницами, склеивание, скатывание, скручивание, обрывание,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сминание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торцевание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pic>
        <p:nvPicPr>
          <p:cNvPr id="13314" name="Picture 2" descr="https://sun9-5.userapi.com/impg/vaERR2b2zlKXMtJ-4gxfFB-s5E0H8tOffGHcQA/9b_XjoG7wZU.jpg?size=776x837&amp;quality=95&amp;sign=3275091d2679c2c805f1cb1f431312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1" y="2397586"/>
            <a:ext cx="1728192" cy="18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79.userapi.com/impg/eoMOt_-UFaeJwoR502K7yj_iLbAIDDza5Fnu1Q/QWn50vI2rWA.jpg?size=828x616&amp;quality=95&amp;sign=1414dc06986fadad696e856906d7db1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25" y="2506616"/>
            <a:ext cx="2127590" cy="15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38.userapi.com/impg/p37mAmXPtujH-nSC_oRro_tndvsbvVXc_MxZTw/WQfc8BT1Dgc.jpg?size=818x1015&amp;quality=95&amp;sign=eef7ce8475b1c8480c9c5c6556080c3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06616"/>
            <a:ext cx="1385318" cy="17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73.userapi.com/impg/IBhzJrUGwNPThwAYygE-CtcdbMsrpAQVchZIPQ/on748z71fKk.jpg?size=727x1080&amp;quality=95&amp;sign=832c6e939f1b56c0aab1bcd3db8dff0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99" y="2516895"/>
            <a:ext cx="1153961" cy="17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19.userapi.com/impg/4mYnI7wQhvQ4qI1DkUhCkijUslZn3b2f939Hpg/CDDv7gCs_gI.jpg?size=808x846&amp;quality=95&amp;sign=3b3689d569ac7ac87aab857809cf6ab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1" y="4391368"/>
            <a:ext cx="1752173" cy="183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un9-7.userapi.com/impg/0DFjQlz9kn7nDcARlbDeYaAxT7ebWsblAd224Q/A7VAlukF5dE.jpg?size=688x1080&amp;quality=95&amp;sign=3c0ab3ab6759d7ea8c298876e9ae69ad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39" y="4295763"/>
            <a:ext cx="1177538" cy="18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sun9-53.userapi.com/impg/k5PWhthByogdbONjpBsSD6UvlNzm_OuDn7QeSQ/gD09NWbP91U.jpg?size=558x1064&amp;quality=95&amp;sign=6eafebfbeed0c4988a2d9b87ccc5fd3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06" y="4281429"/>
            <a:ext cx="1306998" cy="18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s://sun9-14.userapi.com/impg/Va8fpuYh70nHCBAkED_7qxehY1qkYUnxRJcXiQ/CwNEuDgBaBA.jpg?size=728x1080&amp;quality=95&amp;sign=4b5c376a1dd7c52ff7a0f67b6e0367a0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33" y="4295763"/>
            <a:ext cx="1294504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s://sun9-58.userapi.com/impg/I0UQ53ADckDECsoolhZHwfWfzU03R7c5-RYp9g/fVPKXXSZYyA.jpg?size=666x537&amp;quality=95&amp;sign=bb272a0a3390f12ac163a7f9bd95f1eb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79" y="4624518"/>
            <a:ext cx="1477043" cy="11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35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Конструктивная деятельность –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мелкую моторику, мыслительную деятельность, речевые способности.</a:t>
            </a:r>
            <a:endParaRPr lang="ru-RU" sz="2700" dirty="0"/>
          </a:p>
        </p:txBody>
      </p:sp>
      <p:pic>
        <p:nvPicPr>
          <p:cNvPr id="6146" name="Picture 2" descr="https://sun9-2.userapi.com/impg/Pk2T7Y2gemi8QA_NxqGLaP3Jm9b0hdUIZ8JLTQ/c6ey5zQzoHk.jpg?size=796x1019&amp;quality=95&amp;sign=4dfd6d9a531e3ae162cc3b41cf2f422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1" y="1523934"/>
            <a:ext cx="163123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4.userapi.com/impg/Mcu20yG9vWTuJ95QPJcxgse1-rFuEC0-G_I-jA/SaabsUjBaf4.jpg?size=803x1015&amp;quality=95&amp;sign=bd54ecdd9557fb13b8d471dde5cd5b0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06" y="1844824"/>
            <a:ext cx="1741466" cy="22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75.userapi.com/impg/3InHLEW7Sq-L7F2vilSltTNv1IK5_UhdNb9fEg/SFGA8RGPi-U.jpg?size=688x1035&amp;quality=95&amp;sign=8de70b076a8d97542baf4b2c3bf6d63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36" y="1415315"/>
            <a:ext cx="2047758" cy="25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sun9-78.userapi.com/impg/4nyVonU3hzoAVR5ryVQQ_N2VnFGHInrHr7RV5g/L6sUhQOwvbc.jpg?size=828x1030&amp;quality=95&amp;sign=5445eab1309bbc72a8b7b65bc1584b4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1" y="3861048"/>
            <a:ext cx="1809815" cy="22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48.userapi.com/impg/JZ8nauOc-uO8_vpshHccfKtTf8qzZ1fRYAK40A/wUT4oiWrRFY.jpg?size=828x1006&amp;quality=95&amp;sign=e756cf20ed28d86819e46ab0634f77c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87" y="4129028"/>
            <a:ext cx="1872209" cy="19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62.userapi.com/impg/frqaC7sNc4gqSOTZZ0lQj-KBa5Ornb-EGEVhyA/Tc4EoZgxYDg.jpg?size=623x845&amp;quality=95&amp;sign=a4d8425e2a5519119d0e962ca90b70f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84" y="4164059"/>
            <a:ext cx="1480842" cy="20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56.userapi.com/impg/PT8v4SKbzCFRcctmp2quD0aIgKTsMk10yx3Kjg/7eoBIseb8Tc.jpg?size=808x1010&amp;quality=95&amp;sign=e1fa2993fe804645aaab49d35a7dfddf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29028"/>
            <a:ext cx="1461875" cy="20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  <a:p>
            <a:pPr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Таким образом, развитие мелкой моторики рук через традиционные и  нетрадиционные методы способствовало: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развитию речи;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всех психических процессов (память, воображение и т.д.);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интереса к изобразительной творческой деятельности;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Применению детьми нетрадиционных методов в свободной деятельности</a:t>
            </a:r>
          </a:p>
          <a:p>
            <a:pPr lvl="0" algn="just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улучшилась: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речевая и творческая активность для дальнейшего обучения в школе;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воображение, мышление, память;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совершенствуется конструктивное общение и взаимодействие со    сверстниками и взрослыми;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данному направлению будет продолжена в 2025 – 2026уч. году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692696"/>
            <a:ext cx="705678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в группе компенсирующей направленности для детей с ТНР особый акцент уделяем развитию речи. Хорошо развитая мелкая моторика здесь очень важна, поскольку через неё развивается речь и  такие высшие свойства сознания, как: внимание, мышление, координация, наблюдательность, воображение, зрительная и двигательная память.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мелкой моторики  рук у детей все средства хороши - нетрадиционные методы – не исключение.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внимание, </a:t>
            </a:r>
          </a:p>
          <a:p>
            <a:pPr lvl="0" algn="ctr"/>
            <a: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всем </a:t>
            </a:r>
          </a:p>
          <a:p>
            <a:pPr lvl="0" algn="ctr"/>
            <a:r>
              <a:rPr lang="ru-RU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и коррекция речи детей, посещающих ДОУ, через традиционное  и  нетрадиционное  развитие мелкой моторики рук.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08721"/>
            <a:ext cx="7920880" cy="503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состояние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мелкой моторики рук у детей старшего дошкольного возраста и развитие  речи, провести анализ полученных данных;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систему, направленную на формирование мелкой моторики у старших дошкольников 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комплекс упражнений, заданий, разминок, дидактических материалов, способствующих усвоению игровых упражнений по мелкой моторике кистей рук;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родителей с элементами массажа и игровыми упражнениями по развитию мелкой моторики  рук;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способствующую развитию речи у детей и высших свойств сознания.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48680"/>
            <a:ext cx="78488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увеличится объём, темп и переключаемость движений пальцев рук;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исчезнет двигательная неловкость;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научатся свободно выполнять сложные манипуляции с предметами;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научатся правильно держать ручку и  карандаш;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улучшится речь, память, мышление, воображение.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воспитанники будут применять нетрадиционные формы развития мелкой моторики рук  в свободной  и творческой деятельности: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439" y="1600200"/>
            <a:ext cx="6397121" cy="4525963"/>
          </a:xfrm>
          <a:prstGeom prst="rect">
            <a:avLst/>
          </a:prstGeom>
          <a:noFill/>
        </p:spPr>
      </p:pic>
      <p:pic>
        <p:nvPicPr>
          <p:cNvPr id="5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692696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осуществлялась через: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деятельность;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деятельность взрослых и детей;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кружковую работу;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самостоятельную деятельность детей;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воспитанников.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фронтальная.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Хоботок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вытягивание сомкнутых губ вперёд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Улыбайся народ,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Потом губы – вперёд!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так делаем раз шесть.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Всё! Хвалю! Начало есть!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1052736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«Лопаточка»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Рот открыт, широкий расслабленный язык лежит на нижней губе.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Язык широкий покажи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лопатку подержи.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4077072"/>
            <a:ext cx="2232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Варенье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Губка верхняя в варенье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Ах, неаккуратно ел.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облизывать придётся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Будто нету других дел.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3861048"/>
            <a:ext cx="2520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МАЛЯР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Язычок наш – кисточка, нёбо – потолок.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Белит нёбо кисточка за мазком, мазок.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Сделано немало, кисточка устала.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70.userapi.com/impg/mmq-b9KhuhrDwX6dHtE1aecJ7KyK11uvv08quA/6YoYeGjGig4.jpg?size=810x1080&amp;quality=95&amp;sign=8be8eb14536e1d19c1c7103c7bf32f9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1808" y="1176545"/>
            <a:ext cx="1152128" cy="153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2.userapi.com/impg/M5gBHrPZTQIK-9XZD1JCH4j-EPh3712jceVC9A/fTB8NbgvQs8.jpg?size=810x1080&amp;quality=95&amp;sign=75bb69e42b85ea0fc765eda12f30aa9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74" y="2035094"/>
            <a:ext cx="1245442" cy="16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6.userapi.com/impg/umrQO-PgI3-VSQ5PRQVBLkLp0GAjnhZafm5aKw/cIp6DdpoRTU.jpg?size=810x1080&amp;quality=95&amp;sign=c923c39809616789f9a786e6571aafe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4" y="4077072"/>
            <a:ext cx="1404652" cy="18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0.userapi.com/impg/3jj7hasNh6p4k8_b2K7drR5DO3FffGCNW_womw/JD8-MTZqe3s.jpg?size=810x1080&amp;quality=95&amp;sign=43ca15ae1269eee631b4c28543d8bee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28" y="4055660"/>
            <a:ext cx="1376857" cy="183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Тропинка в школу отчет 2023г\Шаблоны для презентаций\1614805010_64-p-fon-dlya-prezentatsii-detskii-sad-7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8803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Кинезеологические</a:t>
            </a:r>
            <a:r>
              <a:rPr lang="ru-RU" dirty="0" smtClean="0">
                <a:solidFill>
                  <a:srgbClr val="C00000"/>
                </a:solidFill>
              </a:rPr>
              <a:t> упражнения – </a:t>
            </a:r>
            <a:r>
              <a:rPr lang="ru-RU" sz="2200" dirty="0" smtClean="0"/>
              <a:t>способствуют улучшению когнитивных процессов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844824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Кинезеологические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упражнения – наука о развитии умственных способностей и физического здоровья через определённые двигательные упражнения</a:t>
            </a:r>
          </a:p>
        </p:txBody>
      </p:sp>
      <p:pic>
        <p:nvPicPr>
          <p:cNvPr id="6" name="Picture 4" descr="Сиротюк А. Л. Нейропсихологическое и психофизиологическое сопровождение обучения - страница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772816"/>
            <a:ext cx="1101859" cy="936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27584" y="2967335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Упражнения на развитие динамического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праксиса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рук: по образцу, по словесной  инструкции или под счет (ухо - нос).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sun9-67.userapi.com/impg/NRcwlYpcYL5bK2qwJ0YDj7R4hfc3Co8YU2JGXQ/qr2fe5W4XyI.jpg?size=803x688&amp;quality=95&amp;sign=1a81b5f12a786d2468eacba41227b1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31376"/>
            <a:ext cx="2160240" cy="18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0.userapi.com/impg/80jReQQ4YfBpaUcIfgGBdrAv9-Kr2KA5P7V43A/KpKxX5IP9m0.jpg?size=814x574&amp;quality=95&amp;sign=8fdc205f71971eafaad2dc592b62433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3493332"/>
            <a:ext cx="3074360" cy="21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576</Words>
  <Application>Microsoft Office PowerPoint</Application>
  <PresentationFormat>Экран (4:3)</PresentationFormat>
  <Paragraphs>87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Тема Office</vt:lpstr>
      <vt:lpstr>Муниципальное бюджетное дошкольное образовательное учреждение «Детский сад № 15 «Ромашка» общеразвивающего вида с приоритетным осуществлением деятельности по физическому направлению развития детей»</vt:lpstr>
      <vt:lpstr>Презентация PowerPoint</vt:lpstr>
      <vt:lpstr>Презентация PowerPoint</vt:lpstr>
      <vt:lpstr> Цель: </vt:lpstr>
      <vt:lpstr>Задачи: </vt:lpstr>
      <vt:lpstr>Презентация PowerPoint</vt:lpstr>
      <vt:lpstr>Презентация PowerPoint</vt:lpstr>
      <vt:lpstr>Артикуляционная гимнастика  </vt:lpstr>
      <vt:lpstr>Кинезеологические упражнения – способствуют улучшению когнитивных процессов </vt:lpstr>
      <vt:lpstr>Физминутки и пальчиковые гимнастики с проговариванием </vt:lpstr>
      <vt:lpstr>Работа  зубочистками и канцелярскими иголками</vt:lpstr>
      <vt:lpstr>«Игровые упражнения для изучения и усвоения букв»</vt:lpstr>
      <vt:lpstr>Звуковой анализ слова </vt:lpstr>
      <vt:lpstr>Камешки… </vt:lpstr>
      <vt:lpstr>Слоговой анализ слова:  </vt:lpstr>
      <vt:lpstr>Работа обеими руками –способствует развитию мелкой моторики рук и всех психических процессов у воспитанников </vt:lpstr>
      <vt:lpstr>«Рисование пальцами и ладонями» Ценность рисования пальцами и ладонями  заключается в свободе от двигательных ограничений </vt:lpstr>
      <vt:lpstr>Рисование предметами окружающего пространства:  мятой бумагой, зубной щёткой, губкой, ватной палочкой. </vt:lpstr>
      <vt:lpstr>Работа с камушками</vt:lpstr>
      <vt:lpstr>«Рисование на песке»  Рисование на снегу и песке даёт детям полную раскрепащённость и свободу действий  в изображении рисунков, т.к. нет ограничений в формате, в положении рисунка, боязни испачкаться или сделать, что – ни будь ни так.     </vt:lpstr>
      <vt:lpstr>«Пластилинография» </vt:lpstr>
      <vt:lpstr>Работа с бросовым материалом</vt:lpstr>
      <vt:lpstr>«Крупотерапия»</vt:lpstr>
      <vt:lpstr>«Аппликация из ваты и перьев»  Работа с ватой и перьями доставляет  воспитанникам большое  удовольствие, т.к. они на ощупь мягкие, воздушные,  позволяют непринуждённо развивать мелкую моторику рук. </vt:lpstr>
      <vt:lpstr>«Ниткография»  </vt:lpstr>
      <vt:lpstr>«Волшебные шнурочки» </vt:lpstr>
      <vt:lpstr>Работа с бумагой  Позволяет детям освоить многие операции складывание бумаги, резание ножницами, склеивание, скатывание, скручивание, обрывание, сминание, торцевание </vt:lpstr>
      <vt:lpstr>Конструктивная деятельность – развивает мелкую моторику, мыслительную деятельность, речевые способности.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 15 «Ромашка» общеразвивающего вида с приоритетным осуществлением деятельности по физическому направлению развития детей»</dc:title>
  <dc:creator>Ромашка</dc:creator>
  <cp:lastModifiedBy>PC</cp:lastModifiedBy>
  <cp:revision>18</cp:revision>
  <dcterms:created xsi:type="dcterms:W3CDTF">2024-03-25T09:22:23Z</dcterms:created>
  <dcterms:modified xsi:type="dcterms:W3CDTF">2025-04-07T12:26:02Z</dcterms:modified>
</cp:coreProperties>
</file>