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60" r:id="rId4"/>
    <p:sldId id="292" r:id="rId5"/>
    <p:sldId id="291" r:id="rId6"/>
    <p:sldId id="265" r:id="rId7"/>
    <p:sldId id="279" r:id="rId8"/>
    <p:sldId id="289" r:id="rId9"/>
    <p:sldId id="287" r:id="rId10"/>
    <p:sldId id="268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24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5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66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1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31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21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89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46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64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71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EE03-28C8-4BF3-9734-1B9591CB55C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493C-F49A-41EB-9A70-D66A1633B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86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88" y="314737"/>
            <a:ext cx="7672481" cy="5730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s://affichagelibre.files.wordpress.com/2009/03/lettre_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460" y="2163585"/>
            <a:ext cx="974046" cy="13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Арка 20"/>
          <p:cNvSpPr/>
          <p:nvPr/>
        </p:nvSpPr>
        <p:spPr>
          <a:xfrm flipV="1">
            <a:off x="3174000" y="5514532"/>
            <a:ext cx="3107928" cy="849692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flipV="1">
            <a:off x="298280" y="6050639"/>
            <a:ext cx="1866148" cy="579755"/>
          </a:xfrm>
          <a:prstGeom prst="blockArc">
            <a:avLst>
              <a:gd name="adj1" fmla="val 10808529"/>
              <a:gd name="adj2" fmla="val 0"/>
              <a:gd name="adj3" fmla="val 25000"/>
            </a:avLst>
          </a:prstGeom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 flipV="1">
            <a:off x="8024863" y="5813805"/>
            <a:ext cx="1866148" cy="579755"/>
          </a:xfrm>
          <a:prstGeom prst="blockArc">
            <a:avLst>
              <a:gd name="adj1" fmla="val 10808529"/>
              <a:gd name="adj2" fmla="val 0"/>
              <a:gd name="adj3" fmla="val 25000"/>
            </a:avLst>
          </a:prstGeom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1226634" y="6147129"/>
            <a:ext cx="515639" cy="5318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1323173" y="3033224"/>
            <a:ext cx="794657" cy="7075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27915" y="2279182"/>
            <a:ext cx="794657" cy="7075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140633" y="3184438"/>
            <a:ext cx="794657" cy="7075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028388" y="3955902"/>
            <a:ext cx="751114" cy="7075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545402" y="4316421"/>
            <a:ext cx="827314" cy="7075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290516" y="4789797"/>
            <a:ext cx="827314" cy="7075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212914" y="5012493"/>
            <a:ext cx="827314" cy="7075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https://e7.pngegg.com/pngimages/271/902/png-clipart-block-letters-alphabet-letter-case-stencil-english-flag-emoji-angle-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974" y="2159416"/>
            <a:ext cx="1834106" cy="16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img2.joyreactor.cc/pics/comment/%D0%BD%D0%B5%D0%B9%D1%80%D0%BE%D0%BD%D0%BD%D1%8B%D0%B5-%D1%81%D0%B5%D1%82%D0%B8-%D0%B2%D0%B8%D0%B4%D0%B5%D0%BE-466344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89655" l="1329" r="100000">
                        <a14:foregroundMark x1="80399" y1="39812" x2="80399" y2="39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8415" y="1765150"/>
            <a:ext cx="2023760" cy="21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80206"/>
            <a:ext cx="2857500" cy="2857500"/>
          </a:xfrm>
          <a:prstGeom prst="rect">
            <a:avLst/>
          </a:prstGeom>
          <a:noFill/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0135" y="2185416"/>
            <a:ext cx="1443384" cy="1443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99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35240" y="2821961"/>
            <a:ext cx="1698171" cy="4463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26914" y="3443408"/>
            <a:ext cx="1698171" cy="4517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279316" y="2114389"/>
            <a:ext cx="1600199" cy="4680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578852" y="5594561"/>
            <a:ext cx="925285" cy="729343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48623" y="6147491"/>
            <a:ext cx="283029" cy="3646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>
            <a:off x="2650991" y="5593176"/>
            <a:ext cx="1698171" cy="903515"/>
          </a:xfrm>
          <a:prstGeom prst="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762" y="206188"/>
            <a:ext cx="3065929" cy="3065929"/>
          </a:xfrm>
          <a:prstGeom prst="rect">
            <a:avLst/>
          </a:prstGeom>
          <a:noFill/>
        </p:spPr>
      </p:pic>
      <p:sp>
        <p:nvSpPr>
          <p:cNvPr id="10" name="Равнобедренный треугольник 9"/>
          <p:cNvSpPr/>
          <p:nvPr/>
        </p:nvSpPr>
        <p:spPr>
          <a:xfrm>
            <a:off x="6261040" y="5764891"/>
            <a:ext cx="925285" cy="729343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288281" y="1325495"/>
            <a:ext cx="1600199" cy="4680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8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444" y="1965242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1140" y="1956278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79729" y="1956278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69313" y="2139092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121457" y="2139092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255946" y="2139092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16457" y="2334768"/>
            <a:ext cx="576072" cy="6126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5057" y="4575586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20289" y="4584551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40698" y="4575586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92529" y="5296235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66929" y="5291328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141329" y="5291328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41871" y="2585779"/>
            <a:ext cx="576072" cy="6126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47785" y="5852787"/>
            <a:ext cx="576072" cy="6126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473306" y="5405628"/>
            <a:ext cx="576072" cy="6126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2682" y="215153"/>
            <a:ext cx="2537011" cy="1790002"/>
          </a:xfrm>
          <a:prstGeom prst="rect">
            <a:avLst/>
          </a:prstGeom>
          <a:noFill/>
        </p:spPr>
      </p:pic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3410" y="3245223"/>
            <a:ext cx="1945341" cy="1945341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293915" y="3892654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432433" y="3892655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588880" y="3883689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93845" y="5042109"/>
            <a:ext cx="576072" cy="6126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20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42" y="3377708"/>
            <a:ext cx="2482772" cy="1059316"/>
          </a:xfrm>
          <a:prstGeom prst="rect">
            <a:avLst/>
          </a:prstGeom>
          <a:noFill/>
        </p:spPr>
      </p:pic>
      <p:pic>
        <p:nvPicPr>
          <p:cNvPr id="13322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7326" y="2115671"/>
            <a:ext cx="1688445" cy="1575882"/>
          </a:xfrm>
          <a:prstGeom prst="rect">
            <a:avLst/>
          </a:prstGeom>
          <a:noFill/>
        </p:spPr>
      </p:pic>
      <p:pic>
        <p:nvPicPr>
          <p:cNvPr id="13324" name="Picture 1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2845" y="206189"/>
            <a:ext cx="2106520" cy="1579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57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652" y="2042071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41762" y="2042071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88038" y="2060000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915725" y="3074219"/>
            <a:ext cx="576072" cy="6126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58029" y="1368194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36618" y="1359229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42551" y="1359228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9841" y="5297759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71985" y="5297759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54609" y="5297759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52928" y="4426397"/>
            <a:ext cx="576072" cy="6126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890765" y="2361841"/>
            <a:ext cx="576072" cy="6126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33315" y="5287146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15939" y="5295194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18573" y="5295194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998641" y="6110881"/>
            <a:ext cx="576072" cy="6126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523112" y="4348947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61751" y="4348947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709607" y="4348947"/>
            <a:ext cx="1152144" cy="84124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1074384" y="5631842"/>
            <a:ext cx="576072" cy="6126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9766" y="190913"/>
            <a:ext cx="1818528" cy="2233759"/>
          </a:xfrm>
          <a:prstGeom prst="rect">
            <a:avLst/>
          </a:prstGeom>
          <a:noFill/>
        </p:spPr>
      </p:pic>
      <p:pic>
        <p:nvPicPr>
          <p:cNvPr id="31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7029" y="3899645"/>
            <a:ext cx="2308591" cy="1202391"/>
          </a:xfrm>
          <a:prstGeom prst="rect">
            <a:avLst/>
          </a:prstGeom>
          <a:noFill/>
        </p:spPr>
      </p:pic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9913" y="2913529"/>
            <a:ext cx="2384296" cy="1262118"/>
          </a:xfrm>
          <a:prstGeom prst="rect">
            <a:avLst/>
          </a:prstGeom>
          <a:noFill/>
        </p:spPr>
      </p:pic>
      <p:pic>
        <p:nvPicPr>
          <p:cNvPr id="12294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967" y="400004"/>
            <a:ext cx="2540080" cy="1428796"/>
          </a:xfrm>
          <a:prstGeom prst="rect">
            <a:avLst/>
          </a:prstGeom>
          <a:noFill/>
        </p:spPr>
      </p:pic>
      <p:pic>
        <p:nvPicPr>
          <p:cNvPr id="12296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022" y="3114484"/>
            <a:ext cx="1334897" cy="1913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3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5056" y="161363"/>
            <a:ext cx="8549155" cy="6403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3977" y="133490"/>
            <a:ext cx="8223810" cy="6167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t="55531" r="-123"/>
          <a:stretch>
            <a:fillRect/>
          </a:stretch>
        </p:blipFill>
        <p:spPr bwMode="auto">
          <a:xfrm>
            <a:off x="783105" y="502020"/>
            <a:ext cx="10781366" cy="6258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78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658" y="142455"/>
            <a:ext cx="8722660" cy="6541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9621" y="237594"/>
            <a:ext cx="9526308" cy="6620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835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350" y="277906"/>
            <a:ext cx="8295341" cy="6221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Крюков</dc:creator>
  <cp:lastModifiedBy>Дом</cp:lastModifiedBy>
  <cp:revision>44</cp:revision>
  <dcterms:created xsi:type="dcterms:W3CDTF">2023-09-12T09:06:06Z</dcterms:created>
  <dcterms:modified xsi:type="dcterms:W3CDTF">2024-12-01T14:19:08Z</dcterms:modified>
</cp:coreProperties>
</file>