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CCD6-55B7-4B63-99D0-7137D3A97A0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404A-05F1-4E71-A0BB-B6C7CBBD4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562" t="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00010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Патриотический проект, приуроченный к 80-летию Победы в Великой Отечественной войне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«Живые строки о войне»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8720" y="4786323"/>
            <a:ext cx="4135280" cy="2071678"/>
          </a:xfrm>
          <a:prstGeom prst="rect">
            <a:avLst/>
          </a:prstGeom>
          <a:noFill/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60" y="1857364"/>
            <a:ext cx="2143140" cy="19645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9454" y="4143380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Спирина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Н.В.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В. Тони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2214566" cy="340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«...Родные мои! Скоро Новый год. Он принесет нам счастье и радость. В 45-м году закончим войну. Это - последний год. Дальше - радостная, светлая жизнь. Что таить наши думы, у всех у нас, фронтовиков, они одни: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скорей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закончить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войну и вернуться к мирной, трудовой жизни».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 лейтенанта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Тонияна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родным.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декабря 1944 г</a:t>
            </a: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770" y="4286256"/>
            <a:ext cx="2026230" cy="1857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4572008"/>
            <a:ext cx="1785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Лейтенант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Вартан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Тониян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286388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562" t="2368" r="50831"/>
          <a:stretch>
            <a:fillRect/>
          </a:stretch>
        </p:blipFill>
        <p:spPr bwMode="auto">
          <a:xfrm>
            <a:off x="928662" y="1214422"/>
            <a:ext cx="2643206" cy="4036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000636"/>
            <a:ext cx="2643206" cy="1324184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285860"/>
            <a:ext cx="4441175" cy="3196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storage.yandexcloud.net/wr4img/189005_6_i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2474753" cy="3397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 А. Голикова жене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28 июня 1941 г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714488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«Милая Тонечка!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Я не знаю, прочитаешь ты когда-нибудь эти строки? Но я твердо знаю, что это последнее мое письмо. Сейчас идет бой жаркий, смертельный. Наш танк подбит. Кругом нас фашисты. Весь день отбиваем атаку.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Сегодня шестой день войны. Мы остались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вдвоем-Павел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Абрамов и я. Ты его знаешь, я тебе писал о нем. Мы не думаем о спасении своей жизни. Мы воины и не боимся умереть за Родину. Мы думаем, как бы подороже немцы заплатили за нас, за нашу жизнь…»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14884"/>
            <a:ext cx="1643042" cy="15061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71488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Танкист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Голиков</a:t>
            </a:r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36425"/>
            <a:ext cx="2428892" cy="1216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83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248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Завещание бойца 1-го латышского добровольческого полка Б. Лурье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26-28 августа 1941 г.</a:t>
            </a:r>
          </a:p>
        </p:txBody>
      </p:sp>
      <p:pic>
        <p:nvPicPr>
          <p:cNvPr id="18434" name="Picture 2" descr="Бина Лур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2329138" cy="3335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1928802"/>
            <a:ext cx="4857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«Я умираю за Родину, за коммунизм. Прошло два месяца ожесточенной борьбы с врагом. Для меня наступил последний этап борьбы - борьба 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Таллин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Отступления быть не может.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Жалко умирать в 24 года, но в настоящей борьбе, где на весы истории всего человечества ставятся миллионы жизней, я свою также отдаю, зная, что будущее поколение и вы, оставшиеся в живых, будете нас чтить, вспоминать как освободителей мира от ужасной чумы»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44291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Комсомолец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Латышского полка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Лурье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770" y="4714884"/>
            <a:ext cx="2026230" cy="1857364"/>
          </a:xfrm>
          <a:prstGeom prst="rect">
            <a:avLst/>
          </a:prstGeom>
          <a:noFill/>
        </p:spPr>
      </p:pic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322735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В.П. Поршн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2214566" cy="3260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Записка и письмо партизанки В. Поршневой матери 29-30 ноября 1941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8573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«29 ноября 1941 г.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Завтра я умру, мама.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Ты прожила 50 лет, а я лишь 24. Мне хочется жить. Ведь я так мало сделала! Хочется жить, чтобы громить ненавистных фашистов. Они издевались надо мной, но я ничего не сказала. Я знаю: за мою смерть отомстят мои друзья - партизаны. Они уничтожат захватчиков.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Не плачь, мама. Я умираю, зная, что все отдавала победе. За народ умереть не страшно. Передай девушкам: пусть идут партизанить, смело громят оккупантов!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Наша победа недалека!»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500570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Партизанка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Вера Поршнева</a:t>
            </a:r>
          </a:p>
        </p:txBody>
      </p:sp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368" y="5072074"/>
            <a:ext cx="155863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2428877" cy="3454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178592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«28 мая 1942 г.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К большевикам и ко всем народам СССР.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Я не большой важности человек. Я только коммунист-большевик и гражданин СССР. И если я умер, так пусть помнят и никогда не забывают наши дети, братья, сестры и родные, что эта смерть была борьбой за коммунизм, за дело рабочих и крестьян...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Война жестока и еще не кончилась. А все-таки мы победим!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С. Т.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Чебаненко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429132"/>
            <a:ext cx="2026230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4643446"/>
            <a:ext cx="2340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Младший политрук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Чебаненко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322735"/>
            <a:ext cx="1857388" cy="9305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8" y="135729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Записка С.Т.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Чебаненко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proza.ru/pics/2017/08/15/1547.jpg"/>
          <p:cNvPicPr>
            <a:picLocks noChangeAspect="1" noChangeArrowheads="1"/>
          </p:cNvPicPr>
          <p:nvPr/>
        </p:nvPicPr>
        <p:blipFill>
          <a:blip r:embed="rId3"/>
          <a:srcRect l="31429" t="2344" r="31428" b="3906"/>
          <a:stretch>
            <a:fillRect/>
          </a:stretch>
        </p:blipFill>
        <p:spPr bwMode="auto">
          <a:xfrm>
            <a:off x="1071538" y="1071546"/>
            <a:ext cx="2286016" cy="3516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Записка лейтенанта Л.А.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Дзотова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15 августа 1942 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07167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«15 августа 1942 г.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Моему народу.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своей службе советскому народу дерусь до последней капли крови за честь, за свободу, за независимость советской земли. Я верен своей воинской присяге, которую принял перед лицом великого моего народа. Считаю себя до последней минуты своей жизни верным сыном народа. Вперед, за Родину.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Лейтенант Дзотов»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770" y="4357694"/>
            <a:ext cx="2026230" cy="1857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4643446"/>
            <a:ext cx="1701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Лейтенант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Лазарь Дзотов</a:t>
            </a:r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322735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2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175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Хелене Кульм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2143128" cy="3250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1928802"/>
            <a:ext cx="4857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«Я знаю: все, что я делаю для Красной Армии, делаю и для своих родных. Так каждое достижение могу я с удвоенным удовлетворением и радостью ставить в счет Родины и личное благополучие. Жизнь в этих больших трудностях все же красива и ценна.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Если бы только хватало сил достичь все, чего так хочется и чего ждет от тебя Родина. Нет больше радости, когда после войны можно сказать: «И я помогла нашей победе»...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142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Кульман сестре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24-26 августа 1942 г.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770" y="4429132"/>
            <a:ext cx="2026230" cy="1857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28625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Разведчица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Хелене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Кульман </a:t>
            </a:r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322735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46143" t="27380" r="34814" b="38396"/>
          <a:stretch>
            <a:fillRect/>
          </a:stretch>
        </p:blipFill>
        <p:spPr bwMode="auto">
          <a:xfrm>
            <a:off x="928662" y="1357298"/>
            <a:ext cx="2357454" cy="3173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128586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 Героя Советского Союза Александра Степанова матери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Ноябрь 1942 г.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 Мама, почему Вы тоскуете о нас? Наоборот, Вам надо гордиться тем, что у Вас столько сыновей на фронте с оружием в руках защищают любимую Родину.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Скоро, мама, мы возвратимся домой с победой. А если суждено будет нам погибнуть, то знайте, что мы погибли за счастье советских людей, за мир и счастье на земле».</a:t>
            </a: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770" y="4429132"/>
            <a:ext cx="2026230" cy="1857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643446"/>
            <a:ext cx="23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Старший лейтенант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Степанов</a:t>
            </a:r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322735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28560" r="35430" b="2941"/>
          <a:stretch>
            <a:fillRect/>
          </a:stretch>
        </p:blipFill>
        <p:spPr bwMode="auto">
          <a:xfrm>
            <a:off x="857224" y="1000108"/>
            <a:ext cx="2453246" cy="3722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 подпольщицы Н. Попцовой из гестаповского застенка Пятигорска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785926"/>
            <a:ext cx="507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«6 января 1943 г.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Прощай, мамочка! Я погибаю... Не плачь обо мне. Я погибаю одна, но за меня погибнет много [врагов].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Мама! Придет наша родная Красная Армия, передай ей, что я погибла за Родину. Пусть отомстят за меня и за наши мучения.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Мама, милая! Еще раз прощай... ведь больше мы с тобой не увидимся. Я погибаю...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А как хочется жить! Ведь я молодая, мне всего 20 лет, а смерть глядит в глаза...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Как мне хотелось работать, служить для Родины!..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  Нина Попцова»</a:t>
            </a:r>
          </a:p>
        </p:txBody>
      </p:sp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366" y="4929198"/>
            <a:ext cx="1597634" cy="14644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4714884"/>
            <a:ext cx="177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Подпольщица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Нина Попцова </a:t>
            </a:r>
            <a:endParaRPr lang="ru-RU" b="1" dirty="0"/>
          </a:p>
        </p:txBody>
      </p:sp>
      <p:pic>
        <p:nvPicPr>
          <p:cNvPr id="8" name="Picture 6" descr="https://pc-tevriz.ru/media/resized/zfHELZerZSHX573LChrrFQCf6GkHhSzJsQJRrlvB7Hk/rs:fit:1024:768/aHR0cHM6Ly9wYy10/ZXZyaXoucnUvbWVk/aWEvcHJvamVjdF9z/bWkzXzg4Mi8xYS83/YS9hMy9mZi84Yi9k/YS96YXNjaGl0bmlr/LmpwZ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286388"/>
            <a:ext cx="1857388" cy="9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368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2025-03-24T10:35:42Z</dcterms:created>
  <dcterms:modified xsi:type="dcterms:W3CDTF">2025-04-15T09:11:39Z</dcterms:modified>
</cp:coreProperties>
</file>