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7" r:id="rId3"/>
    <p:sldId id="258" r:id="rId4"/>
    <p:sldId id="259" r:id="rId5"/>
    <p:sldId id="29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2" r:id="rId27"/>
    <p:sldId id="283" r:id="rId28"/>
    <p:sldId id="293" r:id="rId29"/>
    <p:sldId id="289" r:id="rId30"/>
    <p:sldId id="286" r:id="rId31"/>
    <p:sldId id="287" r:id="rId32"/>
    <p:sldId id="294" r:id="rId33"/>
    <p:sldId id="290" r:id="rId34"/>
    <p:sldId id="288" r:id="rId35"/>
    <p:sldId id="280" r:id="rId36"/>
    <p:sldId id="28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 autoAdjust="0"/>
    <p:restoredTop sz="94609" autoAdjust="0"/>
  </p:normalViewPr>
  <p:slideViewPr>
    <p:cSldViewPr>
      <p:cViewPr varScale="1">
        <p:scale>
          <a:sx n="55" d="100"/>
          <a:sy n="55" d="100"/>
        </p:scale>
        <p:origin x="14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Презентация по развитию речи на тему «Животные Крайнего Севера»</a:t>
            </a:r>
            <a:endParaRPr lang="ru-RU" sz="5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923916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Для детей старшего дошкольного возраста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Чьи лапы?</a:t>
            </a:r>
            <a:endParaRPr lang="ru-RU" dirty="0"/>
          </a:p>
        </p:txBody>
      </p:sp>
      <p:pic>
        <p:nvPicPr>
          <p:cNvPr id="5" name="Рисунок 4" descr="300px-Ursus_maritimus_2.jpg"/>
          <p:cNvPicPr>
            <a:picLocks noChangeAspect="1"/>
          </p:cNvPicPr>
          <p:nvPr/>
        </p:nvPicPr>
        <p:blipFill>
          <a:blip r:embed="rId2"/>
          <a:srcRect t="61420"/>
          <a:stretch>
            <a:fillRect/>
          </a:stretch>
        </p:blipFill>
        <p:spPr>
          <a:xfrm>
            <a:off x="857224" y="4572008"/>
            <a:ext cx="7715304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медвежьи </a:t>
            </a:r>
            <a:endParaRPr lang="ru-RU" dirty="0"/>
          </a:p>
        </p:txBody>
      </p:sp>
      <p:pic>
        <p:nvPicPr>
          <p:cNvPr id="5" name="Рисунок 4" descr="300px-Ursus_maritimus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160130"/>
            <a:ext cx="7715304" cy="5555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Чей нос? </a:t>
            </a:r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rcRect l="39215" t="48366" r="39216" b="18954"/>
          <a:stretch>
            <a:fillRect/>
          </a:stretch>
        </p:blipFill>
        <p:spPr>
          <a:xfrm>
            <a:off x="3786182" y="3786190"/>
            <a:ext cx="1571636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медвежий</a:t>
            </a:r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142984"/>
            <a:ext cx="7286676" cy="5465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Чье крыло? </a:t>
            </a:r>
            <a:endParaRPr lang="ru-RU" dirty="0"/>
          </a:p>
        </p:txBody>
      </p:sp>
      <p:pic>
        <p:nvPicPr>
          <p:cNvPr id="4" name="Рисунок 3" descr="1227728278_snowlyowls19.jpg"/>
          <p:cNvPicPr>
            <a:picLocks noChangeAspect="1"/>
          </p:cNvPicPr>
          <p:nvPr/>
        </p:nvPicPr>
        <p:blipFill>
          <a:blip r:embed="rId2"/>
          <a:srcRect l="29223" t="-1538" r="21810" b="48018"/>
          <a:stretch>
            <a:fillRect/>
          </a:stretch>
        </p:blipFill>
        <p:spPr>
          <a:xfrm>
            <a:off x="3500430" y="1071546"/>
            <a:ext cx="4429156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совиное</a:t>
            </a:r>
            <a:endParaRPr lang="ru-RU" dirty="0"/>
          </a:p>
        </p:txBody>
      </p:sp>
      <p:pic>
        <p:nvPicPr>
          <p:cNvPr id="4" name="Рисунок 3" descr="1227728278_snowlyowls19.jpg"/>
          <p:cNvPicPr>
            <a:picLocks noChangeAspect="1"/>
          </p:cNvPicPr>
          <p:nvPr/>
        </p:nvPicPr>
        <p:blipFill>
          <a:blip r:embed="rId2"/>
          <a:srcRect t="-1538" r="21810"/>
          <a:stretch>
            <a:fillRect/>
          </a:stretch>
        </p:blipFill>
        <p:spPr>
          <a:xfrm>
            <a:off x="857224" y="1071546"/>
            <a:ext cx="7072362" cy="555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Чья голова? </a:t>
            </a:r>
            <a:endParaRPr lang="ru-RU" dirty="0"/>
          </a:p>
        </p:txBody>
      </p:sp>
      <p:pic>
        <p:nvPicPr>
          <p:cNvPr id="3" name="Рисунок 2" descr="owl8.jpg"/>
          <p:cNvPicPr>
            <a:picLocks noChangeAspect="1"/>
          </p:cNvPicPr>
          <p:nvPr/>
        </p:nvPicPr>
        <p:blipFill>
          <a:blip r:embed="rId2"/>
          <a:srcRect l="36649" t="13089" r="28796" b="55497"/>
          <a:stretch>
            <a:fillRect/>
          </a:stretch>
        </p:blipFill>
        <p:spPr>
          <a:xfrm>
            <a:off x="3643306" y="1785926"/>
            <a:ext cx="2357454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совиная</a:t>
            </a:r>
            <a:endParaRPr lang="ru-RU" dirty="0"/>
          </a:p>
        </p:txBody>
      </p:sp>
      <p:pic>
        <p:nvPicPr>
          <p:cNvPr id="3" name="Рисунок 2" descr="owl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071545"/>
            <a:ext cx="6822329" cy="5457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Чьи лапы? </a:t>
            </a:r>
            <a:endParaRPr lang="ru-RU" dirty="0"/>
          </a:p>
        </p:txBody>
      </p:sp>
      <p:pic>
        <p:nvPicPr>
          <p:cNvPr id="3" name="Рисунок 2" descr="owl8.jpg"/>
          <p:cNvPicPr>
            <a:picLocks noChangeAspect="1"/>
          </p:cNvPicPr>
          <p:nvPr/>
        </p:nvPicPr>
        <p:blipFill>
          <a:blip r:embed="rId2"/>
          <a:srcRect l="31414" t="75916" r="32984" b="524"/>
          <a:stretch>
            <a:fillRect/>
          </a:stretch>
        </p:blipFill>
        <p:spPr>
          <a:xfrm>
            <a:off x="3286116" y="5214950"/>
            <a:ext cx="2428892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совиные</a:t>
            </a:r>
            <a:endParaRPr lang="ru-RU" dirty="0"/>
          </a:p>
        </p:txBody>
      </p:sp>
      <p:pic>
        <p:nvPicPr>
          <p:cNvPr id="3" name="Рисунок 2" descr="owl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071545"/>
            <a:ext cx="6822329" cy="5457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Один - много</a:t>
            </a:r>
            <a:endParaRPr lang="ru-RU" dirty="0"/>
          </a:p>
        </p:txBody>
      </p:sp>
      <p:pic>
        <p:nvPicPr>
          <p:cNvPr id="6" name="Рисунок 5" descr="poljarnyj_volk6.jpg"/>
          <p:cNvPicPr>
            <a:picLocks noChangeAspect="1"/>
          </p:cNvPicPr>
          <p:nvPr/>
        </p:nvPicPr>
        <p:blipFill>
          <a:blip r:embed="rId2"/>
          <a:srcRect l="10227" b="-172"/>
          <a:stretch>
            <a:fillRect/>
          </a:stretch>
        </p:blipFill>
        <p:spPr>
          <a:xfrm>
            <a:off x="285720" y="1180059"/>
            <a:ext cx="4143404" cy="3068240"/>
          </a:xfrm>
          <a:prstGeom prst="rect">
            <a:avLst/>
          </a:prstGeom>
        </p:spPr>
      </p:pic>
      <p:pic>
        <p:nvPicPr>
          <p:cNvPr id="7" name="Рисунок 6" descr="Werner-Freund_www.pixanews-4.jpg"/>
          <p:cNvPicPr>
            <a:picLocks noChangeAspect="1"/>
          </p:cNvPicPr>
          <p:nvPr/>
        </p:nvPicPr>
        <p:blipFill>
          <a:blip r:embed="rId3"/>
          <a:srcRect l="17969" t="6613" r="10156"/>
          <a:stretch>
            <a:fillRect/>
          </a:stretch>
        </p:blipFill>
        <p:spPr>
          <a:xfrm>
            <a:off x="4429124" y="2714620"/>
            <a:ext cx="4384806" cy="3795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Чьи рога? </a:t>
            </a:r>
            <a:endParaRPr lang="ru-RU" dirty="0"/>
          </a:p>
        </p:txBody>
      </p:sp>
      <p:pic>
        <p:nvPicPr>
          <p:cNvPr id="3" name="Рисунок 2" descr="sevsrnyi-olen.jpg"/>
          <p:cNvPicPr>
            <a:picLocks noChangeAspect="1"/>
          </p:cNvPicPr>
          <p:nvPr/>
        </p:nvPicPr>
        <p:blipFill>
          <a:blip r:embed="rId2"/>
          <a:srcRect r="62969" b="59071"/>
          <a:stretch>
            <a:fillRect/>
          </a:stretch>
        </p:blipFill>
        <p:spPr>
          <a:xfrm>
            <a:off x="1000100" y="1190624"/>
            <a:ext cx="2714644" cy="2238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оленьи</a:t>
            </a:r>
            <a:endParaRPr lang="ru-RU" dirty="0"/>
          </a:p>
        </p:txBody>
      </p:sp>
      <p:pic>
        <p:nvPicPr>
          <p:cNvPr id="3" name="Рисунок 2" descr="sevsrnyi-ol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190624"/>
            <a:ext cx="7330755" cy="5468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Чей хвост? </a:t>
            </a:r>
            <a:endParaRPr lang="ru-RU" dirty="0"/>
          </a:p>
        </p:txBody>
      </p:sp>
      <p:pic>
        <p:nvPicPr>
          <p:cNvPr id="3" name="Рисунок 2" descr="sevsrnyi-olen.jpg"/>
          <p:cNvPicPr>
            <a:picLocks noChangeAspect="1"/>
          </p:cNvPicPr>
          <p:nvPr/>
        </p:nvPicPr>
        <p:blipFill>
          <a:blip r:embed="rId2"/>
          <a:srcRect l="73087" b="56459"/>
          <a:stretch>
            <a:fillRect/>
          </a:stretch>
        </p:blipFill>
        <p:spPr>
          <a:xfrm>
            <a:off x="6357950" y="1190624"/>
            <a:ext cx="1972905" cy="2381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олений</a:t>
            </a:r>
            <a:endParaRPr lang="ru-RU" dirty="0"/>
          </a:p>
        </p:txBody>
      </p:sp>
      <p:pic>
        <p:nvPicPr>
          <p:cNvPr id="3" name="Рисунок 2" descr="sevsrnyi-ol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190624"/>
            <a:ext cx="7330755" cy="5468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Чье туловище? </a:t>
            </a:r>
            <a:endParaRPr lang="ru-RU" dirty="0"/>
          </a:p>
        </p:txBody>
      </p:sp>
      <p:pic>
        <p:nvPicPr>
          <p:cNvPr id="3" name="Рисунок 2" descr="sevsrnyi-olen.jpg"/>
          <p:cNvPicPr>
            <a:picLocks noChangeAspect="1"/>
          </p:cNvPicPr>
          <p:nvPr/>
        </p:nvPicPr>
        <p:blipFill>
          <a:blip r:embed="rId2"/>
          <a:srcRect l="24362" t="34398" r="17168" b="32946"/>
          <a:stretch>
            <a:fillRect/>
          </a:stretch>
        </p:blipFill>
        <p:spPr>
          <a:xfrm>
            <a:off x="2786050" y="3071810"/>
            <a:ext cx="4286280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оленье</a:t>
            </a:r>
            <a:endParaRPr lang="ru-RU" dirty="0"/>
          </a:p>
        </p:txBody>
      </p:sp>
      <p:pic>
        <p:nvPicPr>
          <p:cNvPr id="3" name="Рисунок 2" descr="sevsrnyi-ol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190624"/>
            <a:ext cx="7330755" cy="5468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«Два - пять»</a:t>
            </a:r>
            <a:endParaRPr lang="ru-RU" dirty="0"/>
          </a:p>
        </p:txBody>
      </p:sp>
      <p:pic>
        <p:nvPicPr>
          <p:cNvPr id="5" name="Рисунок 4" descr="1366126301_pesec_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6F8F7"/>
              </a:clrFrom>
              <a:clrTo>
                <a:srgbClr val="F6F8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4346" y="1500174"/>
            <a:ext cx="2690806" cy="1791511"/>
          </a:xfrm>
          <a:prstGeom prst="rect">
            <a:avLst/>
          </a:prstGeom>
        </p:spPr>
      </p:pic>
      <p:pic>
        <p:nvPicPr>
          <p:cNvPr id="6" name="Рисунок 5" descr="1366126301_pesec_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6F8F7"/>
              </a:clrFrom>
              <a:clrTo>
                <a:srgbClr val="F6F8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4346" y="3500438"/>
            <a:ext cx="2690806" cy="1791511"/>
          </a:xfrm>
          <a:prstGeom prst="rect">
            <a:avLst/>
          </a:prstGeom>
        </p:spPr>
      </p:pic>
      <p:pic>
        <p:nvPicPr>
          <p:cNvPr id="7" name="Рисунок 6" descr="1366126301_pesec_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6F8F7"/>
              </a:clrFrom>
              <a:clrTo>
                <a:srgbClr val="F6F8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322" y="4857760"/>
            <a:ext cx="2690806" cy="1791511"/>
          </a:xfrm>
          <a:prstGeom prst="rect">
            <a:avLst/>
          </a:prstGeom>
        </p:spPr>
      </p:pic>
      <p:pic>
        <p:nvPicPr>
          <p:cNvPr id="8" name="Рисунок 7" descr="1366126301_pesec_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6F8F7"/>
              </a:clrFrom>
              <a:clrTo>
                <a:srgbClr val="F6F8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3357562"/>
            <a:ext cx="2690806" cy="1791511"/>
          </a:xfrm>
          <a:prstGeom prst="rect">
            <a:avLst/>
          </a:prstGeom>
        </p:spPr>
      </p:pic>
      <p:pic>
        <p:nvPicPr>
          <p:cNvPr id="9" name="Рисунок 8" descr="1366126301_pesec_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6F8F7"/>
              </a:clrFrom>
              <a:clrTo>
                <a:srgbClr val="F6F8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2571744"/>
            <a:ext cx="2690806" cy="1791511"/>
          </a:xfrm>
          <a:prstGeom prst="rect">
            <a:avLst/>
          </a:prstGeom>
        </p:spPr>
      </p:pic>
      <p:pic>
        <p:nvPicPr>
          <p:cNvPr id="10" name="Рисунок 9" descr="1366126301_pesec_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6F8F7"/>
              </a:clrFrom>
              <a:clrTo>
                <a:srgbClr val="F6F8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1142984"/>
            <a:ext cx="2690806" cy="1791511"/>
          </a:xfrm>
          <a:prstGeom prst="rect">
            <a:avLst/>
          </a:prstGeom>
        </p:spPr>
      </p:pic>
      <p:pic>
        <p:nvPicPr>
          <p:cNvPr id="11" name="Рисунок 10" descr="1366126301_pesec_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6F8F7"/>
              </a:clrFrom>
              <a:clrTo>
                <a:srgbClr val="F6F8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0"/>
            <a:ext cx="2690806" cy="1791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«Два - пять»</a:t>
            </a:r>
            <a:endParaRPr lang="ru-RU" dirty="0"/>
          </a:p>
        </p:txBody>
      </p:sp>
      <p:pic>
        <p:nvPicPr>
          <p:cNvPr id="2050" name="Picture 2" descr="Картинки по запросу белый медведь на белом фо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28596" y="2071678"/>
            <a:ext cx="2373730" cy="1500198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белый медведь на белом фо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500438"/>
            <a:ext cx="2381250" cy="1504951"/>
          </a:xfrm>
          <a:prstGeom prst="rect">
            <a:avLst/>
          </a:prstGeom>
          <a:noFill/>
        </p:spPr>
      </p:pic>
      <p:pic>
        <p:nvPicPr>
          <p:cNvPr id="6" name="Picture 2" descr="Картинки по запросу белый медведь на белом фо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285860"/>
            <a:ext cx="2381250" cy="1504951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белый медведь на белом фо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5000636"/>
            <a:ext cx="2381250" cy="1504951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белый медведь на белом фо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786058"/>
            <a:ext cx="2381250" cy="1504951"/>
          </a:xfrm>
          <a:prstGeom prst="rect">
            <a:avLst/>
          </a:prstGeom>
          <a:noFill/>
        </p:spPr>
      </p:pic>
      <p:pic>
        <p:nvPicPr>
          <p:cNvPr id="9" name="Picture 2" descr="Картинки по запросу белый медведь на белом фо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571480"/>
            <a:ext cx="2381250" cy="1504951"/>
          </a:xfrm>
          <a:prstGeom prst="rect">
            <a:avLst/>
          </a:prstGeom>
          <a:noFill/>
        </p:spPr>
      </p:pic>
      <p:pic>
        <p:nvPicPr>
          <p:cNvPr id="11" name="Picture 2" descr="Картинки по запросу белый медведь на белом фо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57158" y="3929066"/>
            <a:ext cx="2373730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«Два - пять»</a:t>
            </a:r>
            <a:endParaRPr lang="ru-RU" dirty="0"/>
          </a:p>
        </p:txBody>
      </p:sp>
      <p:pic>
        <p:nvPicPr>
          <p:cNvPr id="10" name="Picture 2" descr="http://www.free-hdwallpapers.com/wallpapers/animals4/250702-animals-7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6A1E4"/>
              </a:clrFrom>
              <a:clrTo>
                <a:srgbClr val="56A1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928670"/>
            <a:ext cx="2190767" cy="1232305"/>
          </a:xfrm>
          <a:prstGeom prst="rect">
            <a:avLst/>
          </a:prstGeom>
          <a:noFill/>
        </p:spPr>
      </p:pic>
      <p:pic>
        <p:nvPicPr>
          <p:cNvPr id="12" name="Picture 2" descr="http://www.free-hdwallpapers.com/wallpapers/animals4/250702-animals-7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6A1E4"/>
              </a:clrFrom>
              <a:clrTo>
                <a:srgbClr val="56A1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286124"/>
            <a:ext cx="2190767" cy="1232305"/>
          </a:xfrm>
          <a:prstGeom prst="rect">
            <a:avLst/>
          </a:prstGeom>
          <a:noFill/>
        </p:spPr>
      </p:pic>
      <p:pic>
        <p:nvPicPr>
          <p:cNvPr id="13" name="Picture 2" descr="http://www.free-hdwallpapers.com/wallpapers/animals4/250702-animals-7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6A1E4"/>
              </a:clrFrom>
              <a:clrTo>
                <a:srgbClr val="56A1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4929198"/>
            <a:ext cx="2190767" cy="1232305"/>
          </a:xfrm>
          <a:prstGeom prst="rect">
            <a:avLst/>
          </a:prstGeom>
          <a:noFill/>
        </p:spPr>
      </p:pic>
      <p:pic>
        <p:nvPicPr>
          <p:cNvPr id="14" name="Picture 2" descr="http://www.free-hdwallpapers.com/wallpapers/animals4/250702-animals-7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6A1E4"/>
              </a:clrFrom>
              <a:clrTo>
                <a:srgbClr val="56A1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3571876"/>
            <a:ext cx="2190767" cy="1232305"/>
          </a:xfrm>
          <a:prstGeom prst="rect">
            <a:avLst/>
          </a:prstGeom>
          <a:noFill/>
        </p:spPr>
      </p:pic>
      <p:pic>
        <p:nvPicPr>
          <p:cNvPr id="15" name="Picture 2" descr="http://www.free-hdwallpapers.com/wallpapers/animals4/250702-animals-7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6A1E4"/>
              </a:clrFrom>
              <a:clrTo>
                <a:srgbClr val="56A1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2357430"/>
            <a:ext cx="2190767" cy="1232305"/>
          </a:xfrm>
          <a:prstGeom prst="rect">
            <a:avLst/>
          </a:prstGeom>
          <a:noFill/>
        </p:spPr>
      </p:pic>
      <p:pic>
        <p:nvPicPr>
          <p:cNvPr id="16" name="Picture 2" descr="http://www.free-hdwallpapers.com/wallpapers/animals4/250702-animals-7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6A1E4"/>
              </a:clrFrom>
              <a:clrTo>
                <a:srgbClr val="56A1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1214422"/>
            <a:ext cx="2190767" cy="1232305"/>
          </a:xfrm>
          <a:prstGeom prst="rect">
            <a:avLst/>
          </a:prstGeom>
          <a:noFill/>
        </p:spPr>
      </p:pic>
      <p:pic>
        <p:nvPicPr>
          <p:cNvPr id="17" name="Picture 2" descr="http://www.free-hdwallpapers.com/wallpapers/animals4/250702-animals-7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6A1E4"/>
              </a:clrFrom>
              <a:clrTo>
                <a:srgbClr val="56A1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214290"/>
            <a:ext cx="2190767" cy="1232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«Назови малыша»</a:t>
            </a:r>
            <a:endParaRPr lang="ru-RU" dirty="0"/>
          </a:p>
        </p:txBody>
      </p:sp>
      <p:pic>
        <p:nvPicPr>
          <p:cNvPr id="47106" name="Picture 2" descr="Картинки по запросу северный олене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34816"/>
            <a:ext cx="8286808" cy="5530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Один - много</a:t>
            </a:r>
            <a:endParaRPr lang="ru-RU" dirty="0"/>
          </a:p>
        </p:txBody>
      </p:sp>
      <p:pic>
        <p:nvPicPr>
          <p:cNvPr id="6" name="Рисунок 5" descr="ol-2-111124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1" y="3000373"/>
            <a:ext cx="5425717" cy="3500462"/>
          </a:xfrm>
          <a:prstGeom prst="rect">
            <a:avLst/>
          </a:prstGeom>
        </p:spPr>
      </p:pic>
      <p:pic>
        <p:nvPicPr>
          <p:cNvPr id="7" name="Рисунок 6" descr="olesha 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285860"/>
            <a:ext cx="3878890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«Назови малыша»</a:t>
            </a:r>
            <a:endParaRPr lang="ru-RU" dirty="0"/>
          </a:p>
        </p:txBody>
      </p:sp>
      <p:pic>
        <p:nvPicPr>
          <p:cNvPr id="45062" name="Picture 6" descr="Медведь и медвежонок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90" y="1142984"/>
            <a:ext cx="8429652" cy="5616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«Назови малыша»</a:t>
            </a:r>
            <a:endParaRPr lang="ru-RU" dirty="0"/>
          </a:p>
        </p:txBody>
      </p:sp>
      <p:pic>
        <p:nvPicPr>
          <p:cNvPr id="44036" name="Picture 4" descr="Картинки по запросу морж и моржо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808" y="1285860"/>
            <a:ext cx="8896348" cy="5204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«Назови малыша»</a:t>
            </a:r>
            <a:endParaRPr lang="ru-RU" dirty="0"/>
          </a:p>
        </p:txBody>
      </p:sp>
      <p:pic>
        <p:nvPicPr>
          <p:cNvPr id="51202" name="Picture 2" descr="Картинки по запросу полярная сова и сове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85"/>
            <a:ext cx="6581614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«Назови малыша»</a:t>
            </a:r>
            <a:endParaRPr lang="ru-RU" dirty="0"/>
          </a:p>
        </p:txBody>
      </p:sp>
      <p:pic>
        <p:nvPicPr>
          <p:cNvPr id="1026" name="Picture 2" descr="Картинки по запросу белый медведь на белом фо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286124"/>
            <a:ext cx="2857500" cy="2857500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полярный волк и волчон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23458"/>
            <a:ext cx="8429684" cy="5591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«Назови малыша»</a:t>
            </a:r>
            <a:endParaRPr lang="ru-RU" dirty="0"/>
          </a:p>
        </p:txBody>
      </p:sp>
      <p:sp>
        <p:nvSpPr>
          <p:cNvPr id="43010" name="AutoShape 2" descr="Картинки по запросу тюлене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Картинки по запросу тюлене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6" name="AutoShape 8" descr="Картинки по запросу тюлене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20" name="Picture 12" descr="Картинки по запросу тюлень и тюлене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237" y="1200147"/>
            <a:ext cx="8110291" cy="551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«Четвертый лишний» </a:t>
            </a:r>
            <a:endParaRPr lang="ru-RU" dirty="0"/>
          </a:p>
        </p:txBody>
      </p:sp>
      <p:pic>
        <p:nvPicPr>
          <p:cNvPr id="5" name="Рисунок 4" descr="652426.jpg"/>
          <p:cNvPicPr>
            <a:picLocks noChangeAspect="1"/>
          </p:cNvPicPr>
          <p:nvPr/>
        </p:nvPicPr>
        <p:blipFill>
          <a:blip r:embed="rId2"/>
          <a:srcRect t="6356" r="1428" b="8898"/>
          <a:stretch>
            <a:fillRect/>
          </a:stretch>
        </p:blipFill>
        <p:spPr>
          <a:xfrm>
            <a:off x="500034" y="3910430"/>
            <a:ext cx="3143272" cy="2733280"/>
          </a:xfrm>
          <a:prstGeom prst="rect">
            <a:avLst/>
          </a:prstGeom>
        </p:spPr>
      </p:pic>
      <p:pic>
        <p:nvPicPr>
          <p:cNvPr id="6" name="Рисунок 5" descr="Medved--pod-vodo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4143380"/>
            <a:ext cx="3649300" cy="2428839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1142984"/>
            <a:ext cx="2085977" cy="2946856"/>
          </a:xfrm>
          <a:prstGeom prst="rect">
            <a:avLst/>
          </a:prstGeom>
        </p:spPr>
      </p:pic>
      <p:pic>
        <p:nvPicPr>
          <p:cNvPr id="8" name="Рисунок 7" descr="15.jpg"/>
          <p:cNvPicPr>
            <a:picLocks noChangeAspect="1"/>
          </p:cNvPicPr>
          <p:nvPr/>
        </p:nvPicPr>
        <p:blipFill>
          <a:blip r:embed="rId5"/>
          <a:srcRect l="22683" t="26582" r="25415"/>
          <a:stretch>
            <a:fillRect/>
          </a:stretch>
        </p:blipFill>
        <p:spPr>
          <a:xfrm>
            <a:off x="500034" y="1142984"/>
            <a:ext cx="3000396" cy="265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«Четвертый лишний» </a:t>
            </a:r>
            <a:endParaRPr lang="ru-RU" dirty="0"/>
          </a:p>
        </p:txBody>
      </p:sp>
      <p:pic>
        <p:nvPicPr>
          <p:cNvPr id="4" name="Рисунок 3" descr="300px-Ursus_maritimus_2.jpg"/>
          <p:cNvPicPr>
            <a:picLocks noChangeAspect="1"/>
          </p:cNvPicPr>
          <p:nvPr/>
        </p:nvPicPr>
        <p:blipFill>
          <a:blip r:embed="rId2"/>
          <a:srcRect l="3840" t="8000"/>
          <a:stretch>
            <a:fillRect/>
          </a:stretch>
        </p:blipFill>
        <p:spPr>
          <a:xfrm>
            <a:off x="5000628" y="4071942"/>
            <a:ext cx="3857652" cy="2657349"/>
          </a:xfrm>
          <a:prstGeom prst="rect">
            <a:avLst/>
          </a:prstGeom>
        </p:spPr>
      </p:pic>
      <p:pic>
        <p:nvPicPr>
          <p:cNvPr id="5" name="Рисунок 4" descr="1366126301_pesec_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071942"/>
            <a:ext cx="3962442" cy="2638152"/>
          </a:xfrm>
          <a:prstGeom prst="rect">
            <a:avLst/>
          </a:prstGeom>
        </p:spPr>
      </p:pic>
      <p:pic>
        <p:nvPicPr>
          <p:cNvPr id="6" name="Рисунок 5" descr="img-4603a.jpg"/>
          <p:cNvPicPr>
            <a:picLocks noChangeAspect="1"/>
          </p:cNvPicPr>
          <p:nvPr/>
        </p:nvPicPr>
        <p:blipFill>
          <a:blip r:embed="rId4"/>
          <a:srcRect l="26079" t="25949" r="14710" b="18364"/>
          <a:stretch>
            <a:fillRect/>
          </a:stretch>
        </p:blipFill>
        <p:spPr>
          <a:xfrm>
            <a:off x="357158" y="1142984"/>
            <a:ext cx="4214842" cy="2641301"/>
          </a:xfrm>
          <a:prstGeom prst="rect">
            <a:avLst/>
          </a:prstGeom>
        </p:spPr>
      </p:pic>
      <p:pic>
        <p:nvPicPr>
          <p:cNvPr id="8" name="Рисунок 7" descr="poljarnyj_volk6.jpg"/>
          <p:cNvPicPr>
            <a:picLocks noChangeAspect="1"/>
          </p:cNvPicPr>
          <p:nvPr/>
        </p:nvPicPr>
        <p:blipFill>
          <a:blip r:embed="rId5"/>
          <a:srcRect l="18040" b="1153"/>
          <a:stretch>
            <a:fillRect/>
          </a:stretch>
        </p:blipFill>
        <p:spPr>
          <a:xfrm>
            <a:off x="5214942" y="1071546"/>
            <a:ext cx="3571900" cy="2858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3091321.jpg"/>
          <p:cNvPicPr>
            <a:picLocks noChangeAspect="1"/>
          </p:cNvPicPr>
          <p:nvPr/>
        </p:nvPicPr>
        <p:blipFill>
          <a:blip r:embed="rId2"/>
          <a:srcRect l="9877" t="1646" r="8641" b="11111"/>
          <a:stretch>
            <a:fillRect/>
          </a:stretch>
        </p:blipFill>
        <p:spPr>
          <a:xfrm>
            <a:off x="4143372" y="2786058"/>
            <a:ext cx="4714908" cy="378621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Один - много</a:t>
            </a:r>
            <a:endParaRPr lang="ru-RU" dirty="0"/>
          </a:p>
        </p:txBody>
      </p:sp>
      <p:pic>
        <p:nvPicPr>
          <p:cNvPr id="9" name="Рисунок 8" descr="300px-Ursus_maritimus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14422"/>
            <a:ext cx="4167216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Один - много</a:t>
            </a:r>
            <a:endParaRPr lang="ru-RU" dirty="0"/>
          </a:p>
        </p:txBody>
      </p:sp>
      <p:pic>
        <p:nvPicPr>
          <p:cNvPr id="6" name="Рисунок 5" descr="pesec-ili-polyarnaya-lisica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357297"/>
            <a:ext cx="4857784" cy="3238523"/>
          </a:xfrm>
          <a:prstGeom prst="rect">
            <a:avLst/>
          </a:prstGeom>
        </p:spPr>
      </p:pic>
      <p:pic>
        <p:nvPicPr>
          <p:cNvPr id="7" name="Рисунок 6" descr="pesets-1.jpg"/>
          <p:cNvPicPr>
            <a:picLocks noChangeAspect="1"/>
          </p:cNvPicPr>
          <p:nvPr/>
        </p:nvPicPr>
        <p:blipFill>
          <a:blip r:embed="rId3"/>
          <a:srcRect l="14321" r="7450" b="2951"/>
          <a:stretch>
            <a:fillRect/>
          </a:stretch>
        </p:blipFill>
        <p:spPr>
          <a:xfrm>
            <a:off x="4214810" y="2643182"/>
            <a:ext cx="4500594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тюлени лежбище"/>
          <p:cNvPicPr>
            <a:picLocks noChangeAspect="1" noChangeArrowheads="1"/>
          </p:cNvPicPr>
          <p:nvPr/>
        </p:nvPicPr>
        <p:blipFill>
          <a:blip r:embed="rId2"/>
          <a:srcRect r="454" b="17560"/>
          <a:stretch>
            <a:fillRect/>
          </a:stretch>
        </p:blipFill>
        <p:spPr bwMode="auto">
          <a:xfrm>
            <a:off x="3714744" y="3714752"/>
            <a:ext cx="5214974" cy="292895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Один - много</a:t>
            </a:r>
            <a:endParaRPr lang="ru-RU" dirty="0"/>
          </a:p>
        </p:txBody>
      </p:sp>
      <p:pic>
        <p:nvPicPr>
          <p:cNvPr id="4" name="Рисунок 3" descr="7563086106_9ed804d3a0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732" y="1196237"/>
            <a:ext cx="4216954" cy="3018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Один - много</a:t>
            </a:r>
            <a:endParaRPr lang="ru-RU" dirty="0"/>
          </a:p>
        </p:txBody>
      </p:sp>
      <p:pic>
        <p:nvPicPr>
          <p:cNvPr id="8" name="Рисунок 7" descr="morzhi.jpg"/>
          <p:cNvPicPr>
            <a:picLocks noChangeAspect="1"/>
          </p:cNvPicPr>
          <p:nvPr/>
        </p:nvPicPr>
        <p:blipFill>
          <a:blip r:embed="rId2"/>
          <a:srcRect l="2548" t="7643" r="15923" b="6369"/>
          <a:stretch>
            <a:fillRect/>
          </a:stretch>
        </p:blipFill>
        <p:spPr>
          <a:xfrm>
            <a:off x="214282" y="1285860"/>
            <a:ext cx="4572032" cy="3214710"/>
          </a:xfrm>
          <a:prstGeom prst="rect">
            <a:avLst/>
          </a:prstGeom>
        </p:spPr>
      </p:pic>
      <p:pic>
        <p:nvPicPr>
          <p:cNvPr id="7" name="Рисунок 6" descr="arctic's-animal4.jpg"/>
          <p:cNvPicPr>
            <a:picLocks noChangeAspect="1"/>
          </p:cNvPicPr>
          <p:nvPr/>
        </p:nvPicPr>
        <p:blipFill>
          <a:blip r:embed="rId3"/>
          <a:srcRect l="6579" r="6578"/>
          <a:stretch>
            <a:fillRect/>
          </a:stretch>
        </p:blipFill>
        <p:spPr>
          <a:xfrm>
            <a:off x="4143372" y="3371871"/>
            <a:ext cx="4714908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Чья голова ? </a:t>
            </a:r>
            <a:endParaRPr lang="ru-RU" dirty="0"/>
          </a:p>
        </p:txBody>
      </p:sp>
      <p:pic>
        <p:nvPicPr>
          <p:cNvPr id="5" name="Рисунок 4" descr="300px-Ursus_maritimus_2.jpg"/>
          <p:cNvPicPr>
            <a:picLocks noChangeAspect="1"/>
          </p:cNvPicPr>
          <p:nvPr/>
        </p:nvPicPr>
        <p:blipFill>
          <a:blip r:embed="rId2"/>
          <a:srcRect l="66667" t="17696" r="8333" b="48868"/>
          <a:stretch>
            <a:fillRect/>
          </a:stretch>
        </p:blipFill>
        <p:spPr>
          <a:xfrm>
            <a:off x="6000760" y="2143116"/>
            <a:ext cx="1928826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медвежья</a:t>
            </a:r>
            <a:endParaRPr lang="ru-RU" dirty="0"/>
          </a:p>
        </p:txBody>
      </p:sp>
      <p:pic>
        <p:nvPicPr>
          <p:cNvPr id="5" name="Рисунок 4" descr="300px-Ursus_maritimus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160130"/>
            <a:ext cx="7715304" cy="5555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117</Words>
  <Application>Microsoft Office PowerPoint</Application>
  <PresentationFormat>Экран (4:3)</PresentationFormat>
  <Paragraphs>37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Arial</vt:lpstr>
      <vt:lpstr>Calibri</vt:lpstr>
      <vt:lpstr>Тема Office</vt:lpstr>
      <vt:lpstr>Презентация по развитию речи на тему «Животные Крайнего Севера»</vt:lpstr>
      <vt:lpstr>Один - много</vt:lpstr>
      <vt:lpstr>Один - много</vt:lpstr>
      <vt:lpstr>Один - много</vt:lpstr>
      <vt:lpstr>Один - много</vt:lpstr>
      <vt:lpstr>Один - много</vt:lpstr>
      <vt:lpstr>Один - много</vt:lpstr>
      <vt:lpstr>Чья голова ? </vt:lpstr>
      <vt:lpstr>медвежья</vt:lpstr>
      <vt:lpstr>Чьи лапы?</vt:lpstr>
      <vt:lpstr>медвежьи </vt:lpstr>
      <vt:lpstr>Чей нос? </vt:lpstr>
      <vt:lpstr>медвежий</vt:lpstr>
      <vt:lpstr>Чье крыло? </vt:lpstr>
      <vt:lpstr>совиное</vt:lpstr>
      <vt:lpstr>Чья голова? </vt:lpstr>
      <vt:lpstr>совиная</vt:lpstr>
      <vt:lpstr>Чьи лапы? </vt:lpstr>
      <vt:lpstr>совиные</vt:lpstr>
      <vt:lpstr>Чьи рога? </vt:lpstr>
      <vt:lpstr>оленьи</vt:lpstr>
      <vt:lpstr>Чей хвост? </vt:lpstr>
      <vt:lpstr>олений</vt:lpstr>
      <vt:lpstr>Чье туловище? </vt:lpstr>
      <vt:lpstr>оленье</vt:lpstr>
      <vt:lpstr>«Два - пять»</vt:lpstr>
      <vt:lpstr>«Два - пять»</vt:lpstr>
      <vt:lpstr>«Два - пять»</vt:lpstr>
      <vt:lpstr>«Назови малыша»</vt:lpstr>
      <vt:lpstr>«Назови малыша»</vt:lpstr>
      <vt:lpstr>«Назови малыша»</vt:lpstr>
      <vt:lpstr>«Назови малыша»</vt:lpstr>
      <vt:lpstr>«Назови малыша»</vt:lpstr>
      <vt:lpstr>«Назови малыша»</vt:lpstr>
      <vt:lpstr>«Четвертый лишний» </vt:lpstr>
      <vt:lpstr>«Четвертый лишний»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Один - много</dc:title>
  <cp:lastModifiedBy>Елена Петухова</cp:lastModifiedBy>
  <cp:revision>9</cp:revision>
  <dcterms:modified xsi:type="dcterms:W3CDTF">2020-11-02T13:27:06Z</dcterms:modified>
</cp:coreProperties>
</file>