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38" y="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AB0A-7B2A-435C-AA2D-A0C223932B6B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5389-C7A5-4378-9549-6514B0F1D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35389-C7A5-4378-9549-6514B0F1D5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196752"/>
            <a:ext cx="4464496" cy="187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Платье женское.</a:t>
            </a:r>
            <a:br>
              <a:rPr lang="ru-RU" dirty="0" smtClean="0"/>
            </a:br>
            <a:r>
              <a:rPr lang="ru-RU" dirty="0" smtClean="0"/>
              <a:t>Обработка деталей и узлов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00" y="4581128"/>
            <a:ext cx="4953000" cy="648072"/>
          </a:xfrm>
        </p:spPr>
        <p:txBody>
          <a:bodyPr/>
          <a:lstStyle/>
          <a:p>
            <a:r>
              <a:rPr lang="ru-RU" dirty="0" smtClean="0"/>
              <a:t>         Профессия «Портной»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4235" r="37743" b="21625"/>
          <a:stretch>
            <a:fillRect/>
          </a:stretch>
        </p:blipFill>
        <p:spPr bwMode="auto">
          <a:xfrm>
            <a:off x="395536" y="908720"/>
            <a:ext cx="3456384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280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Верхний срез юбки стянуть до ширины нижнего среза лифа. Равномерно распределить  сборку по ширине, уравнивая по боковым швам.</a:t>
                      </a:r>
                      <a:r>
                        <a:rPr lang="ru-RU" baseline="0" dirty="0" smtClean="0"/>
                        <a:t> Соединить лиф и юбку, прокладывая строчку между двумя вспомогательными строчками. Срезы обметать и заутюжить  в сторону лифа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9528" t="37031" r="11731" b="19657"/>
          <a:stretch>
            <a:fillRect/>
          </a:stretch>
        </p:blipFill>
        <p:spPr bwMode="auto">
          <a:xfrm>
            <a:off x="1403648" y="2132856"/>
            <a:ext cx="65298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8383" t="31125" r="11731" b="12766"/>
          <a:stretch>
            <a:fillRect/>
          </a:stretch>
        </p:blipFill>
        <p:spPr bwMode="auto">
          <a:xfrm>
            <a:off x="1835696" y="2276872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404664"/>
          <a:ext cx="82809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деталях рукавов проложить вспомогательны</a:t>
                      </a:r>
                      <a:r>
                        <a:rPr lang="ru-RU" baseline="0" dirty="0" smtClean="0"/>
                        <a:t>е строчки для оформления оката рукава по рассечкам. </a:t>
                      </a:r>
                    </a:p>
                    <a:p>
                      <a:r>
                        <a:rPr lang="ru-RU" baseline="0" dirty="0" smtClean="0"/>
                        <a:t>Стачать шов рукава. Припуски обметать и разутюжить.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6170" t="32110" r="7304" b="18672"/>
          <a:stretch>
            <a:fillRect/>
          </a:stretch>
        </p:blipFill>
        <p:spPr bwMode="auto">
          <a:xfrm>
            <a:off x="1691680" y="1700808"/>
            <a:ext cx="5976664" cy="45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332656"/>
          <a:ext cx="84249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Детали оборки</a:t>
                      </a:r>
                      <a:r>
                        <a:rPr lang="ru-RU" baseline="0" dirty="0" smtClean="0"/>
                        <a:t> по низу рукава (12) стачать по коротким срезам. Припуски швов обметать и разутюжить.</a:t>
                      </a:r>
                    </a:p>
                    <a:p>
                      <a:r>
                        <a:rPr lang="ru-RU" baseline="0" dirty="0" smtClean="0"/>
                        <a:t>По верхнему срезу проложить две вспомогательные строчки для стягивания.</a:t>
                      </a:r>
                    </a:p>
                    <a:p>
                      <a:r>
                        <a:rPr lang="ru-RU" baseline="0" dirty="0" smtClean="0"/>
                        <a:t>Нижний срез обработать узким швом в подгибку с применением спец.лапки.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696" y="1916832"/>
            <a:ext cx="295232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58383" t="26203" r="14499" b="23594"/>
          <a:stretch>
            <a:fillRect/>
          </a:stretch>
        </p:blipFill>
        <p:spPr bwMode="auto">
          <a:xfrm>
            <a:off x="1475656" y="1268760"/>
            <a:ext cx="4896544" cy="50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548680"/>
          <a:ext cx="820891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Деталь</a:t>
                      </a:r>
                      <a:r>
                        <a:rPr lang="ru-RU" baseline="0" dirty="0" smtClean="0"/>
                        <a:t> оборки стянуть до ширины низа рукава, равномерно распределяя сборку.  Соединить  с рукавом, совмещая швы. Срезы обметать  и заутюжить на рукав.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3917" t="18329" r="13392" b="40328"/>
          <a:stretch>
            <a:fillRect/>
          </a:stretch>
        </p:blipFill>
        <p:spPr bwMode="auto">
          <a:xfrm>
            <a:off x="2843808" y="2420888"/>
            <a:ext cx="3744416" cy="383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836712"/>
          <a:ext cx="80648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42707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Распределите</a:t>
                      </a:r>
                      <a:r>
                        <a:rPr lang="ru-RU" baseline="0" dirty="0" smtClean="0"/>
                        <a:t> посадку рукава по окату. Совместите высшую точку оката рукава с плечевым швом, шов рукава с боковым швом.  Соедините рукав с проймой. Проверьте посадку рукава на манекене. Обметайте срезы и проведите ВТО, направляя в сторону  срезы в сторону рукава.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3956" t="16360" r="2876" b="16704"/>
          <a:stretch>
            <a:fillRect/>
          </a:stretch>
        </p:blipFill>
        <p:spPr bwMode="auto">
          <a:xfrm>
            <a:off x="1907704" y="1412776"/>
            <a:ext cx="56166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692696"/>
          <a:ext cx="82809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Платье</a:t>
                      </a:r>
                      <a:r>
                        <a:rPr lang="ru-RU" baseline="0" dirty="0" smtClean="0"/>
                        <a:t> можно декорировать кружевом, тесьмой.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3364" t="34078" r="14499" b="26547"/>
          <a:stretch>
            <a:fillRect/>
          </a:stretch>
        </p:blipFill>
        <p:spPr bwMode="auto">
          <a:xfrm>
            <a:off x="2339752" y="1700808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836712"/>
          <a:ext cx="65527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2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omic Sans MS" pitchFamily="66" charset="0"/>
                        </a:rPr>
                        <a:t>Для застежки выполнить воздушную петлю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Comic Sans MS" pitchFamily="66" charset="0"/>
                        </a:rPr>
                        <a:t>и пришить пуговицу.</a:t>
                      </a:r>
                      <a:endParaRPr lang="ru-RU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omic Sans MS" pitchFamily="66" charset="0"/>
              </a:rPr>
              <a:t>Готовое изделие необходимо почистить от производственного мусора. Проверить качество готового изделия. Придать изделию товарный вид. Упаковать,  при необходимости.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Модели  по одной базе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61" t="34078" r="39403" b="18672"/>
          <a:stretch>
            <a:fillRect/>
          </a:stretch>
        </p:blipFill>
        <p:spPr bwMode="auto">
          <a:xfrm>
            <a:off x="323528" y="1484784"/>
            <a:ext cx="8442862" cy="413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 l="45872" t="35707" r="7134" b="28845"/>
          <a:stretch>
            <a:fillRect/>
          </a:stretch>
        </p:blipFill>
        <p:spPr bwMode="auto">
          <a:xfrm>
            <a:off x="251520" y="1268760"/>
            <a:ext cx="84249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Детали кроя: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12776"/>
            <a:ext cx="1800200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924944"/>
            <a:ext cx="14401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356992"/>
            <a:ext cx="36004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221088"/>
            <a:ext cx="115212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1340768"/>
            <a:ext cx="108012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4221088"/>
            <a:ext cx="151216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44408" y="4365104"/>
            <a:ext cx="4571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91680" y="980728"/>
            <a:ext cx="194421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-полочка-1 дет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-спинка-1 дет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-обтачка горловины  полочки-1 дет (клеевая 1 дет)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-обтачка горловины спинки -1дет  (</a:t>
            </a:r>
            <a:r>
              <a:rPr lang="ru-RU" sz="1600" dirty="0" err="1" smtClean="0">
                <a:latin typeface="Comic Sans MS" pitchFamily="66" charset="0"/>
                <a:cs typeface="Times New Roman" pitchFamily="18" charset="0"/>
              </a:rPr>
              <a:t>1дет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. Клеевая)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 верхняя часть переднего полотнища юбки -1 дет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8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 верхняя часть заднего -1 дет полотнища юбки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-нижняя часть юбки -3дет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10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-рукав -2 дет</a:t>
            </a:r>
          </a:p>
          <a:p>
            <a:r>
              <a:rPr lang="ru-RU" sz="1600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12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- оборка по низу рукава- </a:t>
            </a:r>
          </a:p>
          <a:p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2 дет</a:t>
            </a:r>
            <a:endParaRPr lang="ru-RU" sz="1600" dirty="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79912" y="30689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35896" y="306896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35896" y="357301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1560" y="378904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67544" y="378904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67544" y="429309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79912" y="184482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635896" y="184482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635896" y="234888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403648" y="220486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403648" y="22048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03648" y="2708920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68144" y="206084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5724128" y="206084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24128" y="2780928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68144" y="3861048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868144" y="4005064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40152" y="386104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932040" y="1700808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236296" y="1988840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932040" y="2996952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164288" y="4005064"/>
            <a:ext cx="0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596336" y="3861048"/>
            <a:ext cx="1440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868144" y="4365104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5076056" y="4437112"/>
            <a:ext cx="8384" cy="3684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Последовательность обработки деталей: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577" t="38016" r="13392" b="8829"/>
          <a:stretch>
            <a:fillRect/>
          </a:stretch>
        </p:blipFill>
        <p:spPr bwMode="auto">
          <a:xfrm>
            <a:off x="1187624" y="1916832"/>
            <a:ext cx="27363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2257" t="34078" r="8964" b="23594"/>
          <a:stretch>
            <a:fillRect/>
          </a:stretch>
        </p:blipFill>
        <p:spPr bwMode="auto">
          <a:xfrm>
            <a:off x="4860032" y="2060848"/>
            <a:ext cx="3744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764704"/>
          <a:ext cx="842493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Продублировать детали обтачки спинки и полочки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Стачать плечевые швы, уравнивая срезы. </a:t>
                      </a:r>
                      <a:r>
                        <a:rPr lang="ru-RU" smtClean="0"/>
                        <a:t>Припуски</a:t>
                      </a:r>
                      <a:r>
                        <a:rPr lang="ru-RU" baseline="0" smtClean="0"/>
                        <a:t> </a:t>
                      </a:r>
                      <a:r>
                        <a:rPr lang="ru-RU" baseline="0" dirty="0" smtClean="0"/>
                        <a:t>разутюжить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1397000"/>
          <a:ext cx="806489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Стачать</a:t>
                      </a:r>
                      <a:r>
                        <a:rPr lang="ru-RU" baseline="0" dirty="0" smtClean="0"/>
                        <a:t> по плечевым срезам обтачки горловины спинки и полочки. Припуски разутюжить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Обработать горловину платья в чистый край. Разрез для застежки выполняем</a:t>
                      </a:r>
                      <a:r>
                        <a:rPr lang="ru-RU" baseline="0" dirty="0" smtClean="0"/>
                        <a:t> по детали спинки.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044" t="61640" r="19479" b="12766"/>
          <a:stretch>
            <a:fillRect/>
          </a:stretch>
        </p:blipFill>
        <p:spPr bwMode="auto">
          <a:xfrm>
            <a:off x="899591" y="2852936"/>
            <a:ext cx="36890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1660" t="24407" r="9599" b="9641"/>
          <a:stretch>
            <a:fillRect/>
          </a:stretch>
        </p:blipFill>
        <p:spPr bwMode="auto">
          <a:xfrm>
            <a:off x="4427984" y="2492896"/>
            <a:ext cx="4355976" cy="41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Comic Sans MS" pitchFamily="66" charset="0"/>
              </a:rPr>
              <a:t>Вспушная</a:t>
            </a:r>
            <a:r>
              <a:rPr lang="ru-RU" dirty="0" smtClean="0">
                <a:latin typeface="Comic Sans MS" pitchFamily="66" charset="0"/>
              </a:rPr>
              <a:t> строчка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380312" y="6093296"/>
            <a:ext cx="288032" cy="32868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32656"/>
          <a:ext cx="86409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Край обтачки горловины закрепляем по припускам плечевых швов ручным или машинным способом.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Стачиваем боковые срезы лифа.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383" t="28172" r="17819" b="15719"/>
          <a:stretch>
            <a:fillRect/>
          </a:stretch>
        </p:blipFill>
        <p:spPr bwMode="auto">
          <a:xfrm>
            <a:off x="467544" y="1412776"/>
            <a:ext cx="3600400" cy="47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03648" y="3573016"/>
            <a:ext cx="115212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6088" t="35235" r="14861" b="21453"/>
          <a:stretch>
            <a:fillRect/>
          </a:stretch>
        </p:blipFill>
        <p:spPr bwMode="auto">
          <a:xfrm>
            <a:off x="4499992" y="2420888"/>
            <a:ext cx="446716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0082" t="31125" r="11731" b="17688"/>
          <a:stretch>
            <a:fillRect/>
          </a:stretch>
        </p:blipFill>
        <p:spPr bwMode="auto">
          <a:xfrm>
            <a:off x="1475656" y="1052736"/>
            <a:ext cx="62106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88640"/>
          <a:ext cx="82089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Стачать  детали 7, 8 (верхние части юбки) по коротким срезам в кольцо. Припуски швов обметать и разутюжить.</a:t>
                      </a:r>
                    </a:p>
                    <a:p>
                      <a:r>
                        <a:rPr lang="ru-RU" dirty="0" smtClean="0"/>
                        <a:t>По верхнему срезу проложить</a:t>
                      </a:r>
                      <a:r>
                        <a:rPr lang="ru-RU" baseline="0" dirty="0" smtClean="0"/>
                        <a:t> две параллельные </a:t>
                      </a:r>
                      <a:r>
                        <a:rPr lang="ru-RU" baseline="0" dirty="0" err="1" smtClean="0"/>
                        <a:t>вспомогательныестрочки</a:t>
                      </a:r>
                      <a:r>
                        <a:rPr lang="ru-RU" baseline="0" dirty="0" smtClean="0"/>
                        <a:t> для стягивания.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0082" t="20297" r="11178" b="16704"/>
          <a:stretch>
            <a:fillRect/>
          </a:stretch>
        </p:blipFill>
        <p:spPr bwMode="auto">
          <a:xfrm>
            <a:off x="2051720" y="1628800"/>
            <a:ext cx="50405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404664"/>
          <a:ext cx="8280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Стачать в кольцо три детали нижней части юбки по коротким срезам. Припуски обметать и разутюжить.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 верхнему срезу проложить</a:t>
                      </a:r>
                      <a:r>
                        <a:rPr lang="ru-RU" baseline="0" dirty="0" smtClean="0"/>
                        <a:t> две параллельные вспомогательные строчки для стягивания.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0082" t="33094" r="11178" b="25563"/>
          <a:stretch>
            <a:fillRect/>
          </a:stretch>
        </p:blipFill>
        <p:spPr bwMode="auto">
          <a:xfrm>
            <a:off x="1547663" y="1916832"/>
            <a:ext cx="66007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620688"/>
          <a:ext cx="83529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Стянуть нижнюю часть юбки</a:t>
                      </a:r>
                      <a:r>
                        <a:rPr lang="ru-RU" baseline="0" dirty="0" smtClean="0"/>
                        <a:t> до ширины верхней части . Распределить сборку равномерно по всей длине и соединить с верхней частью, уравнивая срезы. Строчку проложить между двумя вспомогательными строчками.</a:t>
                      </a:r>
                    </a:p>
                    <a:p>
                      <a:r>
                        <a:rPr lang="ru-RU" baseline="0" dirty="0" smtClean="0"/>
                        <a:t>Припуски шва обметать и заутюжить на верхнюю деталь.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212</TotalTime>
  <Words>452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Платье женское. Обработка деталей и узлов</vt:lpstr>
      <vt:lpstr>Модели  по одной базе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Платье женское. Обработка деталей и узлов</dc:title>
  <dc:creator>User</dc:creator>
  <cp:lastModifiedBy>User</cp:lastModifiedBy>
  <cp:revision>26</cp:revision>
  <dcterms:created xsi:type="dcterms:W3CDTF">2025-04-11T01:16:15Z</dcterms:created>
  <dcterms:modified xsi:type="dcterms:W3CDTF">2025-04-17T03:18:16Z</dcterms:modified>
</cp:coreProperties>
</file>