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4"/>
  </p:handoutMasterIdLst>
  <p:sldIdLst>
    <p:sldId id="256" r:id="rId2"/>
    <p:sldId id="258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81" r:id="rId16"/>
    <p:sldId id="273" r:id="rId17"/>
    <p:sldId id="280" r:id="rId18"/>
    <p:sldId id="269" r:id="rId19"/>
    <p:sldId id="270" r:id="rId20"/>
    <p:sldId id="271" r:id="rId21"/>
    <p:sldId id="272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793C4-4833-4308-9C32-22112336BEFA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0CC20-A348-4C47-9EBB-DBACF1F086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B917EB-0D29-4C51-A553-0FD214BC5B3C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B6C25B-020F-4775-8D53-ACBC5E119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metrei\Downloads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82182"/>
            <a:ext cx="7929618" cy="5947214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310354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МЧС  России»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подготовила: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воспитатель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Тутушина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М.Н.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5957902" cy="3286147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pPr algn="l"/>
            <a:r>
              <a:rPr lang="ru-RU" b="0" u="sng" dirty="0" smtClean="0"/>
              <a:t>Презентация на тему:</a:t>
            </a:r>
            <a:br>
              <a:rPr lang="ru-RU" b="0" u="sng" dirty="0" smtClean="0"/>
            </a:br>
            <a:r>
              <a:rPr lang="ru-RU" sz="8000" b="0" dirty="0" smtClean="0"/>
              <a:t>«</a:t>
            </a:r>
            <a:r>
              <a:rPr lang="ru-RU" sz="8900" dirty="0" smtClean="0">
                <a:solidFill>
                  <a:schemeClr val="accent1"/>
                </a:solidFill>
              </a:rPr>
              <a:t>Спасатели</a:t>
            </a:r>
            <a:r>
              <a:rPr lang="ru-RU" sz="9800" dirty="0" smtClean="0"/>
              <a:t> </a:t>
            </a:r>
            <a:endParaRPr lang="ru-RU" sz="9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43956" cy="64079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42910" y="1214423"/>
            <a:ext cx="8043890" cy="785817"/>
          </a:xfrm>
        </p:spPr>
        <p:txBody>
          <a:bodyPr>
            <a:normAutofit fontScale="62500" lnSpcReduction="20000"/>
          </a:bodyPr>
          <a:lstStyle/>
          <a:p>
            <a:pPr marL="624078" indent="-514350"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разъяснять гражданам правила безопасного поведения в целях недопущения чрезвычайных ситуаций и порядок действий в случае их возникновения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C:\Users\Dmetrei\Downloads\i (2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3290904" cy="2339505"/>
          </a:xfrm>
          <a:prstGeom prst="rect">
            <a:avLst/>
          </a:prstGeom>
          <a:noFill/>
        </p:spPr>
      </p:pic>
      <p:pic>
        <p:nvPicPr>
          <p:cNvPr id="9223" name="Picture 7" descr="C:\Users\Dmetrei\Downloads\Schastlivospasatel-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564880"/>
            <a:ext cx="4786346" cy="320086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" y="214290"/>
            <a:ext cx="8477309" cy="63579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МЧС В России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00100" y="1214422"/>
            <a:ext cx="7686700" cy="442915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</a:rPr>
              <a:t>Профессиональным спасателем может стать гражданин, достигший 18 лет, подготовленный и аттестованный на проведение аварийно-спасательных работ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</a:rPr>
              <a:t>Обучение профессии «Спасатель» производится в Москве: в Академии МЧС и в Учебном центре Московской службы спасения. 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bg1"/>
                </a:solidFill>
              </a:rPr>
              <a:t>                 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         спасатель России МЧС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Сергей </a:t>
            </a:r>
            <a:r>
              <a:rPr lang="ru-RU" sz="2000" dirty="0" err="1" smtClean="0">
                <a:solidFill>
                  <a:schemeClr val="bg1"/>
                </a:solidFill>
              </a:rPr>
              <a:t>Кожугетович</a:t>
            </a:r>
            <a:r>
              <a:rPr lang="ru-RU" sz="2000" dirty="0" smtClean="0">
                <a:solidFill>
                  <a:schemeClr val="bg1"/>
                </a:solidFill>
              </a:rPr>
              <a:t> Шойгу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43" name="Picture 3" descr="C:\Users\Dmetrei\Downloads\0_37bd1_95d7fade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000372"/>
            <a:ext cx="2566990" cy="368820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2" y="214290"/>
            <a:ext cx="8382058" cy="62865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Уникальный нюх собаки это ее главный инструмент, с его помощью она легко находит людей потерявшихся в лесу и оказавшихся под завалами в результате обрушения зданий. Собаки работают на реальных поисково-спасательных работах и являются верными    помощниками в деле спасения людей. Но прежде  чем  действительно стать спасателем, собакам предстоит долго и усердно учиться.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Собака - друг человека, а иногда его последняя надежда...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7" name="Picture 3" descr="C:\Users\Dmetrei\Downloads\i (3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2928926" cy="1943977"/>
          </a:xfrm>
          <a:prstGeom prst="rect">
            <a:avLst/>
          </a:prstGeom>
          <a:noFill/>
        </p:spPr>
      </p:pic>
      <p:pic>
        <p:nvPicPr>
          <p:cNvPr id="11269" name="Picture 5" descr="C:\Users\Dmetrei\Downloads\CZP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4143380"/>
            <a:ext cx="3149406" cy="183387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77309" cy="6357982"/>
          </a:xfrm>
          <a:prstGeom prst="rect">
            <a:avLst/>
          </a:prstGeom>
          <a:noFill/>
        </p:spPr>
      </p:pic>
      <p:pic>
        <p:nvPicPr>
          <p:cNvPr id="22531" name="Picture 3" descr="C:\Users\Dmetrei\Downloads\20100828070013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428604"/>
            <a:ext cx="3571900" cy="5210226"/>
          </a:xfrm>
          <a:prstGeom prst="rect">
            <a:avLst/>
          </a:prstGeom>
          <a:noFill/>
        </p:spPr>
      </p:pic>
      <p:pic>
        <p:nvPicPr>
          <p:cNvPr id="22533" name="Picture 5" descr="C:\Users\Dmetrei\Downloads\o_Yc_Oj47o_E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42852"/>
            <a:ext cx="5072066" cy="3804050"/>
          </a:xfrm>
          <a:prstGeom prst="rect">
            <a:avLst/>
          </a:prstGeom>
          <a:noFill/>
        </p:spPr>
      </p:pic>
      <p:pic>
        <p:nvPicPr>
          <p:cNvPr id="22534" name="Picture 6" descr="C:\Users\Dmetrei\Downloads\19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4046569"/>
            <a:ext cx="4357718" cy="28114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71736" y="357166"/>
            <a:ext cx="6072230" cy="56501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72559" cy="6429420"/>
          </a:xfrm>
          <a:prstGeom prst="rect">
            <a:avLst/>
          </a:prstGeom>
          <a:noFill/>
        </p:spPr>
      </p:pic>
      <p:pic>
        <p:nvPicPr>
          <p:cNvPr id="12291" name="Picture 3" descr="C:\Users\Dmetrei\Downloads\29762793_1188552603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00174"/>
            <a:ext cx="3787509" cy="504743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«Скорбящий ньюфаундленд»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Dmetrei\Downloads\img0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4643438" y="6243633"/>
            <a:ext cx="71438" cy="535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29256" y="2786058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Памятник </a:t>
            </a:r>
            <a:r>
              <a:rPr lang="ru-RU" sz="2400" b="1" dirty="0">
                <a:solidFill>
                  <a:schemeClr val="bg1"/>
                </a:solidFill>
              </a:rPr>
              <a:t>собаке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ru-RU" sz="2400" b="1" dirty="0">
                <a:solidFill>
                  <a:schemeClr val="bg1"/>
                </a:solidFill>
              </a:rPr>
              <a:t>спасателю</a:t>
            </a:r>
            <a:r>
              <a:rPr lang="ru-RU" sz="2400" dirty="0">
                <a:solidFill>
                  <a:schemeClr val="bg1"/>
                </a:solidFill>
              </a:rPr>
              <a:t> существует в </a:t>
            </a:r>
            <a:r>
              <a:rPr lang="ru-RU" sz="2400" dirty="0" smtClean="0">
                <a:solidFill>
                  <a:schemeClr val="bg1"/>
                </a:solidFill>
              </a:rPr>
              <a:t>Перми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metrei\Downloads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115328" cy="60864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спасают…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 descr="C:\Users\Dmetrei\Downloads\saving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714356"/>
            <a:ext cx="3200400" cy="2391156"/>
          </a:xfrm>
          <a:prstGeom prst="rect">
            <a:avLst/>
          </a:prstGeom>
          <a:noFill/>
        </p:spPr>
      </p:pic>
      <p:pic>
        <p:nvPicPr>
          <p:cNvPr id="26627" name="Picture 3" descr="C:\Users\Dmetrei\Downloads\the_year_in_photos_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14290"/>
            <a:ext cx="3413936" cy="2365370"/>
          </a:xfrm>
          <a:prstGeom prst="rect">
            <a:avLst/>
          </a:prstGeom>
          <a:noFill/>
        </p:spPr>
      </p:pic>
      <p:pic>
        <p:nvPicPr>
          <p:cNvPr id="26628" name="Picture 4" descr="C:\Users\Dmetrei\Downloads\4636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571876"/>
            <a:ext cx="3155073" cy="2105025"/>
          </a:xfrm>
          <a:prstGeom prst="rect">
            <a:avLst/>
          </a:prstGeom>
          <a:noFill/>
        </p:spPr>
      </p:pic>
      <p:pic>
        <p:nvPicPr>
          <p:cNvPr id="26629" name="Picture 5" descr="C:\Users\Dmetrei\Downloads\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143248"/>
            <a:ext cx="2786059" cy="20875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78636"/>
            <a:ext cx="7500990" cy="562574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Спатели</a:t>
            </a:r>
            <a:r>
              <a:rPr lang="ru-RU" dirty="0" smtClean="0">
                <a:solidFill>
                  <a:schemeClr val="bg1"/>
                </a:solidFill>
              </a:rPr>
              <a:t> спасают…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1" name="Picture 3" descr="C:\Users\Dmetrei\Downloads\slonenok_upal_v_bassejjn_6_foto_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357718" cy="2907220"/>
          </a:xfrm>
          <a:prstGeom prst="rect">
            <a:avLst/>
          </a:prstGeom>
          <a:noFill/>
        </p:spPr>
      </p:pic>
      <p:pic>
        <p:nvPicPr>
          <p:cNvPr id="17412" name="Picture 4" descr="C:\Users\Dmetrei\Downloads\pc249c37b0871ad36f578e840bbc840cef_pixnama_com_e6cfec16bcc5e222ebc7fdad9626482a_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2428868"/>
            <a:ext cx="2922756" cy="4168772"/>
          </a:xfrm>
          <a:prstGeom prst="rect">
            <a:avLst/>
          </a:prstGeom>
          <a:noFill/>
        </p:spPr>
      </p:pic>
      <p:pic>
        <p:nvPicPr>
          <p:cNvPr id="17413" name="Picture 5" descr="C:\Users\Dmetrei\Downloads\1320245679_heartwarming_photos_of_animals_being_rescued_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3357562"/>
            <a:ext cx="3559926" cy="229869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886"/>
            <a:ext cx="8215370" cy="61615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5016"/>
            <a:ext cx="8186766" cy="85725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спасают…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Dmetrei\Downloads\41fp120620b9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714884"/>
            <a:ext cx="2544423" cy="1660850"/>
          </a:xfrm>
          <a:prstGeom prst="rect">
            <a:avLst/>
          </a:prstGeom>
          <a:noFill/>
        </p:spPr>
      </p:pic>
      <p:pic>
        <p:nvPicPr>
          <p:cNvPr id="25603" name="Picture 3" descr="C:\Users\Dmetrei\Downloads\1330503310_save_horse_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4000527" cy="2588912"/>
          </a:xfrm>
          <a:prstGeom prst="rect">
            <a:avLst/>
          </a:prstGeom>
          <a:noFill/>
        </p:spPr>
      </p:pic>
      <p:pic>
        <p:nvPicPr>
          <p:cNvPr id="25604" name="Picture 4" descr="C:\Users\Dmetrei\Downloads\cats_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285728"/>
            <a:ext cx="2793066" cy="3990981"/>
          </a:xfrm>
          <a:prstGeom prst="rect">
            <a:avLst/>
          </a:prstGeom>
          <a:noFill/>
        </p:spPr>
      </p:pic>
      <p:pic>
        <p:nvPicPr>
          <p:cNvPr id="25605" name="Picture 5" descr="C:\Users\Dmetrei\Downloads\ne_budi_spjashhego_medvedja_26_foto_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321468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501122" cy="637584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accent1"/>
                </a:solidFill>
              </a:rPr>
              <a:t>Сопровождение больных 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Воздушная транспортировка пациентов любой степени тяжести, </a:t>
            </a:r>
            <a:r>
              <a:rPr lang="ru-RU" sz="2200" dirty="0" err="1" smtClean="0">
                <a:solidFill>
                  <a:schemeClr val="bg1"/>
                </a:solidFill>
              </a:rPr>
              <a:t>медсопровождение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C:\Users\Dmetrei\Downloads\Emergency-aircraft-il-76m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214554"/>
            <a:ext cx="3810000" cy="2543175"/>
          </a:xfrm>
          <a:prstGeom prst="rect">
            <a:avLst/>
          </a:prstGeom>
          <a:noFill/>
        </p:spPr>
      </p:pic>
      <p:pic>
        <p:nvPicPr>
          <p:cNvPr id="13316" name="Picture 4" descr="C:\Users\Dmetrei\Downloads\495_201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214686"/>
            <a:ext cx="4343400" cy="325526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382058" cy="62865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Наземный транспорт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спасателей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39" name="Picture 3" descr="C:\Users\Dmetrei\Downloads\4048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85926"/>
            <a:ext cx="3688943" cy="3076578"/>
          </a:xfrm>
          <a:prstGeom prst="rect">
            <a:avLst/>
          </a:prstGeom>
          <a:noFill/>
        </p:spPr>
      </p:pic>
      <p:pic>
        <p:nvPicPr>
          <p:cNvPr id="14340" name="Picture 4" descr="C:\Users\Dmetrei\Downloads\Porsh_MChS_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28604"/>
            <a:ext cx="3714776" cy="2476518"/>
          </a:xfrm>
          <a:prstGeom prst="rect">
            <a:avLst/>
          </a:prstGeom>
          <a:noFill/>
        </p:spPr>
      </p:pic>
      <p:pic>
        <p:nvPicPr>
          <p:cNvPr id="14341" name="Picture 5" descr="C:\Users\Dmetrei\Downloads\118612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643314"/>
            <a:ext cx="3949210" cy="24485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metrei\Downloads\img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477277" cy="63579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543956" cy="2071702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>
                <a:solidFill>
                  <a:sysClr val="windowText" lastClr="000000"/>
                </a:solidFill>
              </a:rPr>
              <a:t>Спасатель</a:t>
            </a:r>
            <a:r>
              <a:rPr lang="ru-RU" sz="3100" dirty="0" smtClean="0">
                <a:solidFill>
                  <a:sysClr val="windowText" lastClr="000000"/>
                </a:solidFill>
              </a:rPr>
              <a:t>-гражданин, подготовленный и аттестованный на проведение аварийно-спасательных работ.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Dmetrei\Downloads\img_3719593_268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857364"/>
            <a:ext cx="2520495" cy="3571901"/>
          </a:xfrm>
          <a:prstGeom prst="rect">
            <a:avLst/>
          </a:prstGeom>
          <a:noFill/>
        </p:spPr>
      </p:pic>
      <p:pic>
        <p:nvPicPr>
          <p:cNvPr id="2052" name="Picture 4" descr="C:\Users\Dmetrei\Downloads\331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85926"/>
            <a:ext cx="3935444" cy="3725632"/>
          </a:xfrm>
          <a:prstGeom prst="rect">
            <a:avLst/>
          </a:prstGeom>
          <a:noFill/>
        </p:spPr>
      </p:pic>
      <p:pic>
        <p:nvPicPr>
          <p:cNvPr id="2053" name="Picture 5" descr="C:\Users\Dmetrei\Downloads\072200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4357694"/>
            <a:ext cx="3024182" cy="265623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58204" cy="619365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Водный транспорт спасателей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4" name="Picture 4" descr="C:\Users\Dmetrei\Downloads\boat-first-a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4000528" cy="2670352"/>
          </a:xfrm>
          <a:prstGeom prst="rect">
            <a:avLst/>
          </a:prstGeom>
          <a:noFill/>
        </p:spPr>
      </p:pic>
      <p:pic>
        <p:nvPicPr>
          <p:cNvPr id="15365" name="Picture 5" descr="C:\Users\Dmetrei\Downloads\276dc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642918"/>
            <a:ext cx="2857520" cy="1903824"/>
          </a:xfrm>
          <a:prstGeom prst="rect">
            <a:avLst/>
          </a:prstGeom>
          <a:noFill/>
        </p:spPr>
      </p:pic>
      <p:pic>
        <p:nvPicPr>
          <p:cNvPr id="15366" name="Picture 6" descr="C:\Users\Dmetrei\Downloads\NWr4R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4286256"/>
            <a:ext cx="3571900" cy="2381267"/>
          </a:xfrm>
          <a:prstGeom prst="rect">
            <a:avLst/>
          </a:prstGeom>
          <a:noFill/>
        </p:spPr>
      </p:pic>
      <p:pic>
        <p:nvPicPr>
          <p:cNvPr id="15367" name="Picture 7" descr="C:\Users\Dmetrei\Downloads\144700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2714620"/>
            <a:ext cx="3286686" cy="24663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8072494" cy="6054372"/>
          </a:xfrm>
          <a:prstGeom prst="rect">
            <a:avLst/>
          </a:prstGeom>
          <a:noFill/>
        </p:spPr>
      </p:pic>
      <p:pic>
        <p:nvPicPr>
          <p:cNvPr id="16387" name="Picture 3" descr="C:\Users\Dmetrei\Downloads\1300223998_a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571612"/>
            <a:ext cx="4954588" cy="330063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428604"/>
            <a:ext cx="3357586" cy="5572164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«Вы по первому зову приходите на помощь людям, попавшим в беду. Не раз показывали свой высокий профессионализм при ликвидации последствий стихийных бедствий и катастроф — как в нашей стране, так и за рубежом. И наградой за ваш нелёгкий труд, за тысячи спасённых жизней всегда служит искренняя человеческая благодарность, уважение общества»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58204" cy="61936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2214554"/>
            <a:ext cx="50222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внимание!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Dmetrei\Downloads\img0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928934"/>
            <a:ext cx="5048285" cy="37862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20" y="1714488"/>
            <a:ext cx="8401048" cy="49480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номер </a:t>
            </a:r>
          </a:p>
          <a:p>
            <a:r>
              <a:rPr lang="ru-RU" sz="3600" dirty="0" smtClean="0"/>
              <a:t>Службы </a:t>
            </a:r>
          </a:p>
          <a:p>
            <a:r>
              <a:rPr lang="ru-RU" sz="3600" b="1" dirty="0" smtClean="0"/>
              <a:t>Спасения</a:t>
            </a:r>
          </a:p>
          <a:p>
            <a:r>
              <a:rPr lang="ru-RU" dirty="0" smtClean="0"/>
              <a:t>  </a:t>
            </a:r>
          </a:p>
          <a:p>
            <a:r>
              <a:rPr lang="ru-RU" sz="9600" dirty="0" smtClean="0"/>
              <a:t>112</a:t>
            </a:r>
            <a:endParaRPr lang="ru-RU" sz="9600" dirty="0"/>
          </a:p>
        </p:txBody>
      </p:sp>
      <p:pic>
        <p:nvPicPr>
          <p:cNvPr id="24578" name="Picture 2" descr="C:\Users\Dmetrei\Downloads\12363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1716" y="285728"/>
            <a:ext cx="5740554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metrei\Downloads\img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0"/>
            <a:ext cx="8643966" cy="648297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214810" y="857232"/>
            <a:ext cx="4929190" cy="5078621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Спасать людей во время проведения аварийно-спасательных работ.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Оказывать первую медицинскую помощь пострадавшим от несчастных случаев.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Выполнять работы по ликвидации аварий.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Проводить разведку, поиск пострадавших.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Основные обязанности спасателя: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Dmetrei\Downloads\spasatel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3929066"/>
            <a:ext cx="3109017" cy="2076824"/>
          </a:xfrm>
          <a:prstGeom prst="rect">
            <a:avLst/>
          </a:prstGeom>
          <a:noFill/>
        </p:spPr>
      </p:pic>
      <p:pic>
        <p:nvPicPr>
          <p:cNvPr id="3078" name="Picture 6" descr="C:\Users\Dmetrei\Downloads\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643050"/>
            <a:ext cx="2500298" cy="1971672"/>
          </a:xfrm>
          <a:prstGeom prst="rect">
            <a:avLst/>
          </a:prstGeom>
          <a:noFill/>
        </p:spPr>
      </p:pic>
      <p:pic>
        <p:nvPicPr>
          <p:cNvPr id="3079" name="Picture 7" descr="C:\Users\Dmetrei\Downloads\1315313402_spac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4572008"/>
            <a:ext cx="2357454" cy="1768090"/>
          </a:xfrm>
          <a:prstGeom prst="rect">
            <a:avLst/>
          </a:prstGeom>
          <a:noFill/>
        </p:spPr>
      </p:pic>
      <p:pic>
        <p:nvPicPr>
          <p:cNvPr id="3080" name="Picture 8" descr="C:\Users\Dmetrei\Downloads\110570_ful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286256"/>
            <a:ext cx="2214578" cy="1660934"/>
          </a:xfrm>
          <a:prstGeom prst="rect">
            <a:avLst/>
          </a:prstGeom>
          <a:noFill/>
        </p:spPr>
      </p:pic>
      <p:pic>
        <p:nvPicPr>
          <p:cNvPr id="3081" name="Picture 9" descr="C:\Users\Dmetrei\Downloads\Mudanзa climбtica 11.08.10 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1670" y="3071810"/>
            <a:ext cx="2216138" cy="16612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9985"/>
            <a:ext cx="8429684" cy="63222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571604" y="1000108"/>
            <a:ext cx="7572396" cy="928694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быть в готовности к участию в проведении работ по ликвидации чрезвычайных ситуаций, совершенствовать свою физическую, специальную, медицинскую, психологическую обстановку.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Dmetrei\Downloads\im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5429264"/>
            <a:ext cx="1785950" cy="1186381"/>
          </a:xfrm>
          <a:prstGeom prst="rect">
            <a:avLst/>
          </a:prstGeom>
          <a:noFill/>
        </p:spPr>
      </p:pic>
      <p:pic>
        <p:nvPicPr>
          <p:cNvPr id="4100" name="Picture 4" descr="C:\Users\Dmetrei\Downloads\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857364"/>
            <a:ext cx="1771650" cy="1428750"/>
          </a:xfrm>
          <a:prstGeom prst="rect">
            <a:avLst/>
          </a:prstGeom>
          <a:noFill/>
        </p:spPr>
      </p:pic>
      <p:pic>
        <p:nvPicPr>
          <p:cNvPr id="4101" name="Picture 5" descr="C:\Users\Dmetrei\Downloads\i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4286256"/>
            <a:ext cx="2035968" cy="1357312"/>
          </a:xfrm>
          <a:prstGeom prst="rect">
            <a:avLst/>
          </a:prstGeom>
          <a:noFill/>
        </p:spPr>
      </p:pic>
      <p:pic>
        <p:nvPicPr>
          <p:cNvPr id="4102" name="Picture 6" descr="C:\Users\Dmetrei\Downloads\i (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5214950"/>
            <a:ext cx="1905000" cy="1428750"/>
          </a:xfrm>
          <a:prstGeom prst="rect">
            <a:avLst/>
          </a:prstGeom>
          <a:noFill/>
        </p:spPr>
      </p:pic>
      <p:pic>
        <p:nvPicPr>
          <p:cNvPr id="4103" name="Picture 7" descr="C:\Users\Dmetrei\Downloads\i (3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3571876"/>
            <a:ext cx="2143125" cy="1428750"/>
          </a:xfrm>
          <a:prstGeom prst="rect">
            <a:avLst/>
          </a:prstGeom>
          <a:noFill/>
        </p:spPr>
      </p:pic>
      <p:pic>
        <p:nvPicPr>
          <p:cNvPr id="4104" name="Picture 8" descr="C:\Users\Dmetrei\Downloads\i (4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72330" y="1928802"/>
            <a:ext cx="1905000" cy="1428750"/>
          </a:xfrm>
          <a:prstGeom prst="rect">
            <a:avLst/>
          </a:prstGeom>
          <a:noFill/>
        </p:spPr>
      </p:pic>
      <p:pic>
        <p:nvPicPr>
          <p:cNvPr id="4105" name="Picture 9" descr="C:\Users\Dmetrei\Downloads\i (5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1857364"/>
            <a:ext cx="2305050" cy="1428750"/>
          </a:xfrm>
          <a:prstGeom prst="rect">
            <a:avLst/>
          </a:prstGeom>
          <a:noFill/>
        </p:spPr>
      </p:pic>
      <p:pic>
        <p:nvPicPr>
          <p:cNvPr id="4106" name="Picture 10" descr="C:\Users\Dmetrei\Downloads\i (6)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14612" y="4357694"/>
            <a:ext cx="1905000" cy="1428750"/>
          </a:xfrm>
          <a:prstGeom prst="rect">
            <a:avLst/>
          </a:prstGeom>
          <a:noFill/>
        </p:spPr>
      </p:pic>
      <p:pic>
        <p:nvPicPr>
          <p:cNvPr id="4108" name="Picture 12" descr="C:\Users\Dmetrei\Downloads\i (27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2643182"/>
            <a:ext cx="2090262" cy="150018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89"/>
            <a:ext cx="8405872" cy="63044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71538" y="1071547"/>
            <a:ext cx="7715304" cy="107157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Совершенствовать навыки действий в составе аварийно-спасательных формирований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Dmetrei\Downloads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3167085" cy="2375314"/>
          </a:xfrm>
          <a:prstGeom prst="rect">
            <a:avLst/>
          </a:prstGeom>
          <a:noFill/>
        </p:spPr>
      </p:pic>
      <p:pic>
        <p:nvPicPr>
          <p:cNvPr id="5125" name="Picture 5" descr="C:\Users\Dmetrei\Downloads\i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714752"/>
            <a:ext cx="1857388" cy="1857388"/>
          </a:xfrm>
          <a:prstGeom prst="rect">
            <a:avLst/>
          </a:prstGeom>
          <a:noFill/>
        </p:spPr>
      </p:pic>
      <p:pic>
        <p:nvPicPr>
          <p:cNvPr id="5126" name="Picture 6" descr="C:\Users\Dmetrei\Downloads\i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500306"/>
            <a:ext cx="2214578" cy="1660933"/>
          </a:xfrm>
          <a:prstGeom prst="rect">
            <a:avLst/>
          </a:prstGeom>
          <a:noFill/>
        </p:spPr>
      </p:pic>
      <p:pic>
        <p:nvPicPr>
          <p:cNvPr id="5127" name="Picture 7" descr="C:\Users\Dmetrei\Downloads\i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929198"/>
            <a:ext cx="2286016" cy="1740621"/>
          </a:xfrm>
          <a:prstGeom prst="rect">
            <a:avLst/>
          </a:prstGeom>
          <a:noFill/>
        </p:spPr>
      </p:pic>
      <p:pic>
        <p:nvPicPr>
          <p:cNvPr id="5128" name="Picture 8" descr="C:\Users\Dmetrei\Downloads\i (13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5214950"/>
            <a:ext cx="1825941" cy="1285874"/>
          </a:xfrm>
          <a:prstGeom prst="rect">
            <a:avLst/>
          </a:prstGeom>
          <a:noFill/>
        </p:spPr>
      </p:pic>
      <p:pic>
        <p:nvPicPr>
          <p:cNvPr id="5124" name="Picture 4" descr="C:\Users\Dmetrei\Downloads\i (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1500174"/>
            <a:ext cx="3000396" cy="2000264"/>
          </a:xfrm>
          <a:prstGeom prst="rect">
            <a:avLst/>
          </a:prstGeom>
          <a:noFill/>
        </p:spPr>
      </p:pic>
      <p:pic>
        <p:nvPicPr>
          <p:cNvPr id="5129" name="Picture 9" descr="C:\Users\Dmetrei\Downloads\i (14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4357694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056" y="214290"/>
            <a:ext cx="8382060" cy="62865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00100" y="1214423"/>
            <a:ext cx="7572428" cy="642941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Неукоснительно соблюдать технологию проведения аварийно-спасательных работ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Dmetrei\Downloads\i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2711784" cy="1857387"/>
          </a:xfrm>
          <a:prstGeom prst="rect">
            <a:avLst/>
          </a:prstGeom>
          <a:noFill/>
        </p:spPr>
      </p:pic>
      <p:pic>
        <p:nvPicPr>
          <p:cNvPr id="6148" name="Picture 4" descr="C:\Users\Dmetrei\Downloads\i 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643182"/>
            <a:ext cx="2678925" cy="1785950"/>
          </a:xfrm>
          <a:prstGeom prst="rect">
            <a:avLst/>
          </a:prstGeom>
          <a:noFill/>
        </p:spPr>
      </p:pic>
      <p:pic>
        <p:nvPicPr>
          <p:cNvPr id="6149" name="Picture 5" descr="C:\Users\Dmetrei\Downloads\i (17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143512"/>
            <a:ext cx="2676525" cy="1428750"/>
          </a:xfrm>
          <a:prstGeom prst="rect">
            <a:avLst/>
          </a:prstGeom>
          <a:noFill/>
        </p:spPr>
      </p:pic>
      <p:pic>
        <p:nvPicPr>
          <p:cNvPr id="6150" name="Picture 6" descr="C:\Users\Dmetrei\Downloads\i (1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928934"/>
            <a:ext cx="2928958" cy="1961356"/>
          </a:xfrm>
          <a:prstGeom prst="rect">
            <a:avLst/>
          </a:prstGeom>
          <a:noFill/>
        </p:spPr>
      </p:pic>
      <p:pic>
        <p:nvPicPr>
          <p:cNvPr id="6151" name="Picture 7" descr="C:\Users\Dmetrei\Downloads\i (19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929066"/>
            <a:ext cx="2714644" cy="1809763"/>
          </a:xfrm>
          <a:prstGeom prst="rect">
            <a:avLst/>
          </a:prstGeom>
          <a:noFill/>
        </p:spPr>
      </p:pic>
      <p:pic>
        <p:nvPicPr>
          <p:cNvPr id="6152" name="Picture 8" descr="C:\Users\Dmetrei\Downloads\i (20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4643446"/>
            <a:ext cx="2678925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58246" cy="626868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14348" y="1214423"/>
            <a:ext cx="7786742" cy="857255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Активно вести поиск пострадавших, принимать меры по их спасению, оказывать им первую медицинскую и другие виды помощи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Dmetrei\Downloads\i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4500570"/>
            <a:ext cx="3071834" cy="1843101"/>
          </a:xfrm>
          <a:prstGeom prst="rect">
            <a:avLst/>
          </a:prstGeom>
          <a:noFill/>
        </p:spPr>
      </p:pic>
      <p:pic>
        <p:nvPicPr>
          <p:cNvPr id="7172" name="Picture 4" descr="C:\Users\Dmetrei\Downloads\i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901220"/>
            <a:ext cx="3000396" cy="1956780"/>
          </a:xfrm>
          <a:prstGeom prst="rect">
            <a:avLst/>
          </a:prstGeom>
          <a:noFill/>
        </p:spPr>
      </p:pic>
      <p:pic>
        <p:nvPicPr>
          <p:cNvPr id="7173" name="Picture 5" descr="C:\Users\Dmetrei\Downloads\i (2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000240"/>
            <a:ext cx="2928958" cy="1961356"/>
          </a:xfrm>
          <a:prstGeom prst="rect">
            <a:avLst/>
          </a:prstGeom>
          <a:noFill/>
        </p:spPr>
      </p:pic>
      <p:pic>
        <p:nvPicPr>
          <p:cNvPr id="7174" name="Picture 6" descr="C:\Users\Dmetrei\Downloads\i (2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785926"/>
            <a:ext cx="2786082" cy="2143140"/>
          </a:xfrm>
          <a:prstGeom prst="rect">
            <a:avLst/>
          </a:prstGeom>
          <a:noFill/>
        </p:spPr>
      </p:pic>
      <p:pic>
        <p:nvPicPr>
          <p:cNvPr id="7175" name="Picture 7" descr="C:\Users\Dmetrei\Downloads\i (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857496"/>
            <a:ext cx="2438411" cy="185665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metrei\Downloads\img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71"/>
            <a:ext cx="8429684" cy="632226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Спасатели обязаны: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28662" y="1285861"/>
            <a:ext cx="7758138" cy="107157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</a:rPr>
              <a:t>Неукоснительно выполнять приказы, отдаваемые в ходе проведения работ по ликвидации чрезвычайных ситуаций руководителями аварийно-спасательных служб, аварийно-спасательных формирований, в составе которых спасатели принимают участие в проведении указанных работ.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Dmetrei\Downloads\9aa1f8cfd3fb9fcfefb0db850391e1c6_480x3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357430"/>
            <a:ext cx="3500462" cy="2625347"/>
          </a:xfrm>
          <a:prstGeom prst="rect">
            <a:avLst/>
          </a:prstGeom>
          <a:noFill/>
        </p:spPr>
      </p:pic>
      <p:pic>
        <p:nvPicPr>
          <p:cNvPr id="8198" name="Picture 6" descr="C:\Users\Dmetrei\Downloads\i (2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786190"/>
            <a:ext cx="3143272" cy="2548599"/>
          </a:xfrm>
          <a:prstGeom prst="rect">
            <a:avLst/>
          </a:prstGeom>
          <a:noFill/>
        </p:spPr>
      </p:pic>
      <p:pic>
        <p:nvPicPr>
          <p:cNvPr id="8195" name="Picture 3" descr="C:\Users\Dmetrei\Downloads\i (2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18429"/>
            <a:ext cx="2857520" cy="21431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420</TotalTime>
  <Words>317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Презентация на тему: «Спасатели </vt:lpstr>
      <vt:lpstr> Спасатель-гражданин, подготовленный и аттестованный на проведение аварийно-спасательных работ.  </vt:lpstr>
      <vt:lpstr>Слайд 3</vt:lpstr>
      <vt:lpstr>Основные обязанности спасателя:</vt:lpstr>
      <vt:lpstr>Спасатели обязаны:</vt:lpstr>
      <vt:lpstr>Спасатели обязаны:</vt:lpstr>
      <vt:lpstr>Спасатели обязаны:</vt:lpstr>
      <vt:lpstr>Спасатели обязаны:</vt:lpstr>
      <vt:lpstr>Спасатели обязаны:</vt:lpstr>
      <vt:lpstr>Спасатели обязаны:</vt:lpstr>
      <vt:lpstr>МЧС В России</vt:lpstr>
      <vt:lpstr>Собака - друг человека, а иногда его последняя надежда...</vt:lpstr>
      <vt:lpstr>Слайд 13</vt:lpstr>
      <vt:lpstr>«Скорбящий ньюфаундленд»</vt:lpstr>
      <vt:lpstr>Спасатели спасают…</vt:lpstr>
      <vt:lpstr>Спатели спасают…</vt:lpstr>
      <vt:lpstr>Спасатели спасают…</vt:lpstr>
      <vt:lpstr>Сопровождение больных   Воздушная транспортировка пациентов любой степени тяжести, медсопровождение</vt:lpstr>
      <vt:lpstr>Наземный транспорт  спасателей</vt:lpstr>
      <vt:lpstr>Водный транспорт спасателей</vt:lpstr>
      <vt:lpstr>«Вы по первому зову приходите на помощь людям, попавшим в беду. Не раз показывали свой высокий профессионализм при ликвидации последствий стихийных бедствий и катастроф — как в нашей стране, так и за рубежом. И наградой за ваш нелёгкий труд, за тысячи спасённых жизней всегда служит искренняя человеческая благодарность, уважение общества»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«Спасатели</dc:title>
  <dc:creator>Dmetrei</dc:creator>
  <cp:lastModifiedBy>user</cp:lastModifiedBy>
  <cp:revision>47</cp:revision>
  <dcterms:created xsi:type="dcterms:W3CDTF">2007-12-31T21:19:22Z</dcterms:created>
  <dcterms:modified xsi:type="dcterms:W3CDTF">2016-03-08T12:56:11Z</dcterms:modified>
</cp:coreProperties>
</file>