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6" autoAdjust="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6656-4A65-425D-A406-23E6D850318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A712-1460-4E63-839A-6B65C87E29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Ребята, сегодня мы поговорим про ГТО. Всероссийский физкультурно – спортивный комплекс «Готов к труду и обороне» в сокращенном виде это три буквы ГТО.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Мультфильм «ГТО для дошкольников»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Сейчас предлагаю посмотреть мультфильм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 – готов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 – к труду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– и</a:t>
            </a:r>
            <a:r>
              <a:rPr lang="ru-RU" sz="2400" baseline="0" dirty="0">
                <a:latin typeface="Times New Roman" pitchFamily="18" charset="0"/>
                <a:cs typeface="Times New Roman" pitchFamily="18" charset="0"/>
              </a:rPr>
              <a:t> обороне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 программа рассчитана на развитие массового спорта и оздоровление нации </a:t>
            </a:r>
            <a:r>
              <a:rPr lang="ru-RU" sz="24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(народа).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Комплекс ГТО это выполнение разных упражнений  по трем уровням трудности, соответствующим золотому, серебряному и бронзовому знакам отличия «Готов к труду и обороне» (ГТО).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такое комплекс ГТО?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Общероссийское движение «Готов к труду и обороне» — это программа физкультурной подготовки. Она действовала в нашей стране очень давно. Благодаря ГТО в нашей стране появились свои чемпионы и победители, программа воспитывала и влияла на здоровый образ жизни каждого человека. Потом эта программа завершилась и перестала существовать. Но с 2014 года в России началось его возрождение. Население страны снова может принимать участие в ГТО.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Зачем он нужен?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Чтобы успешно выполнять нормативы ГТО взрослые и дети ведут здоровый образ жизни, занимаются физкультурой, ходят в спортивные секции, посещают спортивный зал.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Кто может выполнить нормы ГТО?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Нормативы ГТО могут выполнять все россияне в возрасте от шести до семидесяти лет и старше.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ступень ГТО</a:t>
            </a:r>
            <a:endParaRPr lang="ru-RU" sz="2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комплекса ГТО состоит из 11 ступеней в соответствии с возрастными группами. У вас </a:t>
            </a:r>
            <a:r>
              <a:rPr lang="en-US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ступень от 6 </a:t>
            </a:r>
            <a:r>
              <a:rPr lang="ru-RU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 7 </a:t>
            </a:r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лет. Чтобы получить знак отличия ГТО вам нужно выполнить нормативы: челночный, шестиминутный бег, прыжок в длину с места, подъем туловища </a:t>
            </a:r>
            <a:r>
              <a:rPr lang="ru-RU" sz="24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(пресс),</a:t>
            </a:r>
            <a:r>
              <a:rPr lang="ru-RU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наклон вперед. Нормативы принимают судьи в спортивном зале детского сада и на стадионе в школьном дворе.  А потом через несколько месяцев Центр ГТО вручает знак отличия.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A712-1460-4E63-839A-6B65C87E29B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«Детский сад № 15 «Ромашка»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вида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 приоритетным осуществлением деятельности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физическому  направлению  развития детей»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 ГТО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«Что такое ГТО»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(для детей 5 – 7 лет)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Бачевская Ксения Сергеевна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г.Шарыпово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141277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ГТО — это сила!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ГТО — это жизнь!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Занимаемся спортом, достигаем вершин!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360_F_53889077_afrEXbWlopng7lOLCGbPZhqYHxXG0DZQ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5804" y="332656"/>
            <a:ext cx="5256584" cy="4113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450912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700808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509120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ТРУДУ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700808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pic>
        <p:nvPicPr>
          <p:cNvPr id="10" name="Рисунок 9" descr="A2aQuTDZhl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88640"/>
            <a:ext cx="4964782" cy="4315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509120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ОБОРОНЕ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700808"/>
            <a:ext cx="2160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10" name="Рисунок 9" descr="-7M-a8aApf4.jpg"/>
          <p:cNvPicPr>
            <a:picLocks noChangeAspect="1"/>
          </p:cNvPicPr>
          <p:nvPr/>
        </p:nvPicPr>
        <p:blipFill>
          <a:blip r:embed="rId4" cstate="print"/>
          <a:srcRect l="3150" r="3926"/>
          <a:stretch>
            <a:fillRect/>
          </a:stretch>
        </p:blipFill>
        <p:spPr>
          <a:xfrm>
            <a:off x="2915816" y="1196752"/>
            <a:ext cx="5059274" cy="30625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AWfxNE8jNOGz0vGeU5077QUSXUprDzPA8nZWGgSCg7281vVfoYjPYDKElIPBao6qOmDn_PVtD7fs_HQAl8u1Qcm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438"/>
          <a:stretch>
            <a:fillRect/>
          </a:stretch>
        </p:blipFill>
        <p:spPr>
          <a:xfrm>
            <a:off x="1043608" y="1196752"/>
            <a:ext cx="709228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a9da027b399d3b8ff37a3bfd6aaba5b5_800x.jpg"/>
          <p:cNvPicPr/>
          <p:nvPr/>
        </p:nvPicPr>
        <p:blipFill>
          <a:blip r:embed="rId4" cstate="print"/>
          <a:srcRect l="19515" t="4975" r="20989" b="38267"/>
          <a:stretch>
            <a:fillRect/>
          </a:stretch>
        </p:blipFill>
        <p:spPr>
          <a:xfrm>
            <a:off x="1835696" y="404664"/>
            <a:ext cx="604867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people-performing-sports-activities-vector-3019094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19"/>
          <a:stretch>
            <a:fillRect/>
          </a:stretch>
        </p:blipFill>
        <p:spPr>
          <a:xfrm>
            <a:off x="1979712" y="332656"/>
            <a:ext cx="5760639" cy="4392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264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0" b="8352"/>
          <a:stretch>
            <a:fillRect/>
          </a:stretch>
        </p:blipFill>
        <p:spPr>
          <a:xfrm>
            <a:off x="1259632" y="0"/>
            <a:ext cx="6552728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DSCN8939.JPG"/>
          <p:cNvPicPr/>
          <p:nvPr/>
        </p:nvPicPr>
        <p:blipFill>
          <a:blip r:embed="rId4" cstate="print"/>
          <a:srcRect l="5326" t="13686"/>
          <a:stretch>
            <a:fillRect/>
          </a:stretch>
        </p:blipFill>
        <p:spPr>
          <a:xfrm>
            <a:off x="2051720" y="188640"/>
            <a:ext cx="36915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CaywmoZSYw.jpg"/>
          <p:cNvPicPr/>
          <p:nvPr/>
        </p:nvPicPr>
        <p:blipFill>
          <a:blip r:embed="rId5" cstate="print"/>
          <a:srcRect t="22035" b="30410"/>
          <a:stretch>
            <a:fillRect/>
          </a:stretch>
        </p:blipFill>
        <p:spPr>
          <a:xfrm>
            <a:off x="4283968" y="2708920"/>
            <a:ext cx="3623906" cy="228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396</Words>
  <Application>Microsoft Office PowerPoint</Application>
  <PresentationFormat>Экран (4:3)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Forester</dc:creator>
  <cp:lastModifiedBy>User</cp:lastModifiedBy>
  <cp:revision>9</cp:revision>
  <dcterms:created xsi:type="dcterms:W3CDTF">2025-04-05T13:01:00Z</dcterms:created>
  <dcterms:modified xsi:type="dcterms:W3CDTF">2025-04-15T06:15:26Z</dcterms:modified>
</cp:coreProperties>
</file>