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675580837_grizly-club-p-klipart-ramka-flag-rossii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570"/>
            <a:ext cx="9133929" cy="6865570"/>
          </a:xfrm>
          <a:prstGeom prst="rect">
            <a:avLst/>
          </a:prstGeom>
        </p:spPr>
      </p:pic>
      <p:pic>
        <p:nvPicPr>
          <p:cNvPr id="5" name="Рисунок 4" descr="153604455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60499"/>
            <a:ext cx="1763688" cy="6114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1520" y="980728"/>
            <a:ext cx="8568952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ТАКОЕ ВФСК ГТО</a:t>
            </a: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Аббревиатура ВФСК ГТО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известный всем с советских времен комплекс, который расшифровывается как Всероссийский физкультурно – спортивный комплекс «Готов к труду и обороне». Программа является аналогом, существовавшей в СССР.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24 марта 2014 года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президент РФ В.В.Путин подписал указ, которым утвердить «Положение о Всероссийском физкультурно – спортивном комплексе «Готов к труду и обороне» (ГТО)».</a:t>
            </a: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Инструктор по физической культуре Ксения Сергеевна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675580837_grizly-club-p-klipart-ramka-flag-rossii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570"/>
            <a:ext cx="9133929" cy="6865570"/>
          </a:xfrm>
          <a:prstGeom prst="rect">
            <a:avLst/>
          </a:prstGeom>
        </p:spPr>
      </p:pic>
      <p:pic>
        <p:nvPicPr>
          <p:cNvPr id="5" name="Рисунок 4" descr="153604455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60499"/>
            <a:ext cx="1763688" cy="6114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1520" y="980729"/>
            <a:ext cx="856895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ЦЕЛЬ ПРОГРАММЫ ГТО </a:t>
            </a: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Укрепить здоровье каждого гражданина, способствовать гармоничному и всестороннему развитию личности и воспитанию патриотизма.  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Также программа направлена на увеличение числа граждан, систематически занимающихся физкультурой, развитие массового спорта и увеличение количества доступных физкультурных организаций. </a:t>
            </a:r>
          </a:p>
          <a:p>
            <a:pPr algn="ctr"/>
            <a:endParaRPr lang="ru-RU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Инструктор по физической культуре Ксения Сергеевна</a:t>
            </a: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675580837_grizly-club-p-klipart-ramka-flag-rossii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570"/>
            <a:ext cx="9133929" cy="6865570"/>
          </a:xfrm>
          <a:prstGeom prst="rect">
            <a:avLst/>
          </a:prstGeom>
        </p:spPr>
      </p:pic>
      <p:pic>
        <p:nvPicPr>
          <p:cNvPr id="5" name="Рисунок 4" descr="153604455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60499"/>
            <a:ext cx="1763688" cy="6114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1520" y="980728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ДЛЯ ЧЕГО ДЕТЯМ ПРОГРАММА ГТО</a:t>
            </a: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Улучшение </a:t>
            </a:r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физического здоровья</a:t>
            </a:r>
            <a:r>
              <a:rPr lang="ru-RU" sz="2050" dirty="0" smtClean="0">
                <a:latin typeface="Times New Roman" pitchFamily="18" charset="0"/>
                <a:cs typeface="Times New Roman" pitchFamily="18" charset="0"/>
              </a:rPr>
              <a:t>. Регулярные тренировки и упражнения развивают выносливость, гибкость, силу и координацию движений. Это помогает детям укрепить организм и повысить иммунитет. </a:t>
            </a:r>
          </a:p>
          <a:p>
            <a:pPr algn="just"/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социальных навыков</a:t>
            </a:r>
            <a:r>
              <a:rPr lang="ru-RU" sz="2050" dirty="0" smtClean="0">
                <a:latin typeface="Times New Roman" pitchFamily="18" charset="0"/>
                <a:cs typeface="Times New Roman" pitchFamily="18" charset="0"/>
              </a:rPr>
              <a:t>. Участие в подготовке сдачи нормативов в детском саду помогает детям научиться работать в команде, сотрудничать с товарищами, развивает коммуникативные навыки.</a:t>
            </a:r>
          </a:p>
          <a:p>
            <a:pPr algn="just"/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ценностей</a:t>
            </a:r>
            <a:r>
              <a:rPr lang="ru-RU" sz="2050" dirty="0" smtClean="0">
                <a:latin typeface="Times New Roman" pitchFamily="18" charset="0"/>
                <a:cs typeface="Times New Roman" pitchFamily="18" charset="0"/>
              </a:rPr>
              <a:t>. Участие в подготовке помогает детям осознать важность здорового образа жизни, умеренности в питании, регулярных физических нагрузок.</a:t>
            </a:r>
          </a:p>
          <a:p>
            <a:pPr algn="just"/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самооценки</a:t>
            </a:r>
            <a:r>
              <a:rPr lang="ru-RU" sz="2050" dirty="0" smtClean="0">
                <a:latin typeface="Times New Roman" pitchFamily="18" charset="0"/>
                <a:cs typeface="Times New Roman" pitchFamily="18" charset="0"/>
              </a:rPr>
              <a:t>. Успехи в спортивных достижениях и преодоление сложностей тренировок помогают детям поверить в себя, почувствовать уверенность и удовлетворение от достигнутых результатов.</a:t>
            </a:r>
          </a:p>
          <a:p>
            <a:pPr algn="just"/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50" b="1" dirty="0" smtClean="0">
                <a:latin typeface="Times New Roman" pitchFamily="18" charset="0"/>
                <a:cs typeface="Times New Roman" pitchFamily="18" charset="0"/>
              </a:rPr>
              <a:t>навыков, полезных в будущей жизни</a:t>
            </a:r>
            <a:r>
              <a:rPr lang="ru-RU" sz="2050" dirty="0" smtClean="0">
                <a:latin typeface="Times New Roman" pitchFamily="18" charset="0"/>
                <a:cs typeface="Times New Roman" pitchFamily="18" charset="0"/>
              </a:rPr>
              <a:t>. Физическая активность помогает формированию дисциплины, стойкости и умения преодолевать трудности. Эти качества могут быть полезными в учебной деятельности.</a:t>
            </a: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Инструктор по физической культуре Ксения Сергеевна</a:t>
            </a:r>
          </a:p>
          <a:p>
            <a:pPr algn="just"/>
            <a:endParaRPr lang="ru-RU" sz="2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675580837_grizly-club-p-klipart-ramka-flag-rossii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570"/>
            <a:ext cx="9133929" cy="6865570"/>
          </a:xfrm>
          <a:prstGeom prst="rect">
            <a:avLst/>
          </a:prstGeom>
        </p:spPr>
      </p:pic>
      <p:pic>
        <p:nvPicPr>
          <p:cNvPr id="5" name="Рисунок 4" descr="1536044553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9912" y="360499"/>
            <a:ext cx="1763688" cy="6114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1520" y="980728"/>
            <a:ext cx="8568952" cy="6009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ПОДГОТОВКА ДЕТЕЙ К СДАЧИ НОРМАТИВОВ </a:t>
            </a:r>
          </a:p>
          <a:p>
            <a:pPr algn="ctr"/>
            <a:endParaRPr lang="ru-RU" sz="205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детском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саду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занятиях по физической культуре дети выполняют основные виды движения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(ходьба, бег, ползание, лазание, прыжки,</a:t>
            </a:r>
            <a:r>
              <a:rPr lang="ru-RU" sz="2400" i="1" dirty="0" smtClean="0"/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метание и ловля, упражнения в сохранении равновесия).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Развивают в себе физические качества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(быстрота, ловкость, сила, гибкость, выносливость),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 самым улучшают качество выполнения нормативов ВФСК ГТО как: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Челночный бег 3/10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Шестиминутный бег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Прыжок в длину с места толчком двумя ногами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Подъем туловища из положения лежа на спине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(пресс)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Наклон вперед из положения стоя с прямыми ногами на гимнастической скамье</a:t>
            </a:r>
          </a:p>
          <a:p>
            <a:pPr marL="457200" indent="-457200" algn="ctr"/>
            <a:endParaRPr lang="ru-RU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Инструктор по физической культуре Ксения Сергеевна</a:t>
            </a:r>
          </a:p>
          <a:p>
            <a:pPr marL="457200" indent="-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194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Forester</dc:creator>
  <cp:lastModifiedBy>Forester</cp:lastModifiedBy>
  <cp:revision>25</cp:revision>
  <dcterms:created xsi:type="dcterms:W3CDTF">2025-03-21T01:38:42Z</dcterms:created>
  <dcterms:modified xsi:type="dcterms:W3CDTF">2025-03-23T11:25:19Z</dcterms:modified>
</cp:coreProperties>
</file>