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2650-40FE-4E97-A9CC-C884FED6E74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A8B1-1DDD-42A6-9E5C-3FE07EF6A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1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0802"/>
          </a:xfrm>
          <a:prstGeom prst="rect">
            <a:avLst/>
          </a:prstGeom>
          <a:noFill/>
        </p:spPr>
      </p:pic>
      <p:pic>
        <p:nvPicPr>
          <p:cNvPr id="1029" name="Picture 5" descr="C:\Documents and Settings\Валенитн Маг\Мои документы\Мои рисунки\Организатор клипов (Microsoft)\j04413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-357214"/>
            <a:ext cx="8153400" cy="46482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85786" y="235743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Тема: «Игры в период адаптации детей раннего возраста».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59730" y="4599670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Выполнила: </a:t>
            </a:r>
          </a:p>
          <a:p>
            <a:pPr algn="r"/>
            <a:r>
              <a:rPr lang="ru-RU" dirty="0" smtClean="0"/>
              <a:t> </a:t>
            </a:r>
            <a:r>
              <a:rPr lang="ru-RU" dirty="0" smtClean="0"/>
              <a:t>Воспитатель Салатова Д.А.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500306"/>
            <a:ext cx="6486532" cy="5667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данной проблемы  определяется индивидуальными особенностями ребенка в семье и детском саду (в группе), формировании эмоционального контакта, доверия. 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000240"/>
            <a:ext cx="2376518" cy="208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42852"/>
            <a:ext cx="878684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для малыша особый, эмоциональный,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комфортный климат в группе, облегчить период адаптации.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игр в этот период: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создание положительного эмоционального настроя в группе;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снижение импульсивности, тревожности, агрессии у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развитие игровых навыков;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•воспитание у детей стремления сопереживать,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помогать, поддерживать друг друга.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571744"/>
            <a:ext cx="15525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Тактильные игры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3000372"/>
            <a:ext cx="4088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 с куклой БИ БА БО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500702"/>
            <a:ext cx="3143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Фольклорные игры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ÐÐ°ÑÑÐ¸Ð½ÐºÐ¸ Ð¿Ð¾ Ð·Ð°Ð¿ÑÐ¾ÑÑ ÐºÐ°ÑÑÐ¸Ð½ÐºÐ° ÑÐ°ÐºÑÐ¸Ð»ÑÐ½ÑÐµ Ð¸Ð³ÑÑ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3660141" cy="2285992"/>
          </a:xfrm>
          <a:prstGeom prst="rect">
            <a:avLst/>
          </a:prstGeom>
          <a:noFill/>
        </p:spPr>
      </p:pic>
      <p:pic>
        <p:nvPicPr>
          <p:cNvPr id="3076" name="Picture 4" descr="ÐÐ°ÑÑÐ¸Ð½ÐºÐ¸ Ð¿Ð¾ Ð·Ð°Ð¿ÑÐ¾ÑÑ ÐºÐ°ÑÑÐ¸Ð½ÐºÐ° Ð¸Ð³ÑÑ Ñ ÐºÑÐºÐ»Ð¾Ð¹ ÐÐ ÐÐ ÐÐ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3786182" cy="2214578"/>
          </a:xfrm>
          <a:prstGeom prst="rect">
            <a:avLst/>
          </a:prstGeom>
          <a:noFill/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4429132"/>
            <a:ext cx="3714776" cy="24288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85728"/>
            <a:ext cx="8929718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итогам данная разработка способствует успешной адаптации детей раннего возраста , снижает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импульсивность и тревожность детей. Данные игры помогают создать в группе положительное эмоциональное настроение.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785926"/>
            <a:ext cx="240551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ÐÐ°ÑÑÐ¸Ð½ÐºÐ¸ Ð¿Ð¾ Ð·Ð°Ð¿ÑÐ¾ÑÑ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3000827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Status xmlns="9d035d7d-02e5-4a00-8b62-9a556aabc7b5">InProgress</ApprovalStatus>
    <EditorialTags xmlns="9d035d7d-02e5-4a00-8b62-9a556aabc7b5" xsi:nil="true"/>
    <MarketSpecific xmlns="9d035d7d-02e5-4a00-8b62-9a556aabc7b5">true</MarketSpecific>
    <TPLaunchHelpLinkType xmlns="9d035d7d-02e5-4a00-8b62-9a556aabc7b5" xsi:nil="true"/>
    <TPNamespace xmlns="9d035d7d-02e5-4a00-8b62-9a556aabc7b5" xsi:nil="true"/>
    <TemplateTemplateType xmlns="9d035d7d-02e5-4a00-8b62-9a556aabc7b5">PowerPoint 12 Default</TemplateTemplateType>
    <UANotes xmlns="9d035d7d-02e5-4a00-8b62-9a556aabc7b5" xsi:nil="true"/>
    <VoteCount xmlns="9d035d7d-02e5-4a00-8b62-9a556aabc7b5" xsi:nil="true"/>
    <HandoffToMSDN xmlns="9d035d7d-02e5-4a00-8b62-9a556aabc7b5" xsi:nil="true"/>
    <OriginAsset xmlns="9d035d7d-02e5-4a00-8b62-9a556aabc7b5" xsi:nil="true"/>
    <PublishTargets xmlns="9d035d7d-02e5-4a00-8b62-9a556aabc7b5">OfficeOnline</PublishTargets>
    <AssetType xmlns="9d035d7d-02e5-4a00-8b62-9a556aabc7b5">TP</AssetType>
    <IntlLangReview xmlns="9d035d7d-02e5-4a00-8b62-9a556aabc7b5" xsi:nil="true"/>
    <NumericId xmlns="9d035d7d-02e5-4a00-8b62-9a556aabc7b5">-1</NumericId>
    <OOCacheId xmlns="9d035d7d-02e5-4a00-8b62-9a556aabc7b5" xsi:nil="true"/>
    <ClipArtFilename xmlns="9d035d7d-02e5-4a00-8b62-9a556aabc7b5" xsi:nil="true"/>
    <OpenTemplate xmlns="9d035d7d-02e5-4a00-8b62-9a556aabc7b5">true</OpenTemplate>
    <TPExecutable xmlns="9d035d7d-02e5-4a00-8b62-9a556aabc7b5" xsi:nil="true"/>
    <LastHandOff xmlns="9d035d7d-02e5-4a00-8b62-9a556aabc7b5" xsi:nil="true"/>
    <TPLaunchHelpLink xmlns="9d035d7d-02e5-4a00-8b62-9a556aabc7b5" xsi:nil="true"/>
    <Providers xmlns="9d035d7d-02e5-4a00-8b62-9a556aabc7b5" xsi:nil="true"/>
    <TPAppVersion xmlns="9d035d7d-02e5-4a00-8b62-9a556aabc7b5">12</TPAppVersion>
    <IsSearchable xmlns="9d035d7d-02e5-4a00-8b62-9a556aabc7b5">true</IsSearchable>
    <EditorialStatus xmlns="9d035d7d-02e5-4a00-8b62-9a556aabc7b5">Complete</EditorialStatus>
    <UALocComments xmlns="9d035d7d-02e5-4a00-8b62-9a556aabc7b5" xsi:nil="true"/>
    <CSXHash xmlns="9d035d7d-02e5-4a00-8b62-9a556aabc7b5">VW19CKyROuQdJNQlsHOg+tYiSRI=</CSXHash>
    <DirectSourceMarket xmlns="9d035d7d-02e5-4a00-8b62-9a556aabc7b5">english</DirectSourceMarket>
    <DSATActionTaken xmlns="9d035d7d-02e5-4a00-8b62-9a556aabc7b5" xsi:nil="true"/>
    <PolicheckWords xmlns="9d035d7d-02e5-4a00-8b62-9a556aabc7b5" xsi:nil="true"/>
    <BugNumber xmlns="9d035d7d-02e5-4a00-8b62-9a556aabc7b5" xsi:nil="true"/>
    <Downloads xmlns="9d035d7d-02e5-4a00-8b62-9a556aabc7b5">0</Downloads>
    <ThumbnailAssetId xmlns="9d035d7d-02e5-4a00-8b62-9a556aabc7b5" xsi:nil="true"/>
    <TrustLevel xmlns="9d035d7d-02e5-4a00-8b62-9a556aabc7b5">3 Community New</TrustLevel>
    <UALocRecommendation xmlns="9d035d7d-02e5-4a00-8b62-9a556aabc7b5">Localize</UALocRecommendation>
    <TPApplication xmlns="9d035d7d-02e5-4a00-8b62-9a556aabc7b5">PowerPoint</TPApplication>
    <AssetId xmlns="9d035d7d-02e5-4a00-8b62-9a556aabc7b5">TP030008275</AssetId>
    <APEditor xmlns="9d035d7d-02e5-4a00-8b62-9a556aabc7b5">
      <UserInfo>
        <DisplayName>_o14migrate</DisplayName>
        <AccountId>238</AccountId>
        <AccountType/>
      </UserInfo>
    </APEditor>
    <PrimaryImageGen xmlns="9d035d7d-02e5-4a00-8b62-9a556aabc7b5">true</PrimaryImageGen>
    <TPInstallLocation xmlns="9d035d7d-02e5-4a00-8b62-9a556aabc7b5">{My Templates}</TPInstallLocation>
    <Manager xmlns="9d035d7d-02e5-4a00-8b62-9a556aabc7b5" xsi:nil="true"/>
    <ParentAssetId xmlns="9d035d7d-02e5-4a00-8b62-9a556aabc7b5" xsi:nil="true"/>
    <SubmitterId xmlns="9d035d7d-02e5-4a00-8b62-9a556aabc7b5">671c757e-e416-47c9-98fa-bbbd457348f7</SubmitterId>
    <TemplateStatus xmlns="9d035d7d-02e5-4a00-8b62-9a556aabc7b5">Complete</TemplateStatus>
    <APAuthor xmlns="9d035d7d-02e5-4a00-8b62-9a556aabc7b5">
      <UserInfo>
        <DisplayName>_o14migrate</DisplayName>
        <AccountId>238</AccountId>
        <AccountType/>
      </UserInfo>
    </APAuthor>
    <TPCommandLine xmlns="9d035d7d-02e5-4a00-8b62-9a556aabc7b5">{PP} /n {FilePath}</TPCommandLine>
    <APDescription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LastPublishResultLookup xmlns="9d035d7d-02e5-4a00-8b62-9a556aabc7b5" xsi:nil="true"/>
    <BusinessGroup xmlns="9d035d7d-02e5-4a00-8b62-9a556aabc7b5" xsi:nil="true"/>
    <PublishStatusLookup xmlns="9d035d7d-02e5-4a00-8b62-9a556aabc7b5">
      <Value>263730</Value>
      <Value>424548</Value>
    </PublishStatusLookup>
    <SourceTitle xmlns="9d035d7d-02e5-4a00-8b62-9a556aabc7b5">Красивый, веющию свежестью шаблон</SourceTitle>
    <AcquiredFrom xmlns="9d035d7d-02e5-4a00-8b62-9a556aabc7b5" xsi:nil="true"/>
    <CSXSubmissionMarket xmlns="9d035d7d-02e5-4a00-8b62-9a556aabc7b5" xsi:nil="true"/>
    <Markets xmlns="9d035d7d-02e5-4a00-8b62-9a556aabc7b5">
      <Value>3</Value>
    </Markets>
    <OriginalSourceMarket xmlns="9d035d7d-02e5-4a00-8b62-9a556aabc7b5">english</OriginalSourceMarket>
    <ArtSampleDocs xmlns="9d035d7d-02e5-4a00-8b62-9a556aabc7b5" xsi:nil="true"/>
    <ShowIn xmlns="9d035d7d-02e5-4a00-8b62-9a556aabc7b5">Show everywhere</ShowIn>
    <TPClientViewer xmlns="9d035d7d-02e5-4a00-8b62-9a556aabc7b5" xsi:nil="true"/>
    <IntlLangReviewDate xmlns="9d035d7d-02e5-4a00-8b62-9a556aabc7b5" xsi:nil="true"/>
    <TPFriendlyName xmlns="9d035d7d-02e5-4a00-8b62-9a556aabc7b5">Красивый, веющию свежестью шаблон</TPFriendlyName>
    <AverageRating xmlns="9d035d7d-02e5-4a00-8b62-9a556aabc7b5" xsi:nil="true"/>
    <AssetStart xmlns="9d035d7d-02e5-4a00-8b62-9a556aabc7b5">2010-04-16T13:50:37+00:00</AssetStart>
    <TPComponent xmlns="9d035d7d-02e5-4a00-8b62-9a556aabc7b5">PPTFiles</TPComponent>
    <CrawlForDependencies xmlns="9d035d7d-02e5-4a00-8b62-9a556aabc7b5">false</CrawlForDependencies>
    <FriendlyTitle xmlns="9d035d7d-02e5-4a00-8b62-9a556aabc7b5" xsi:nil="true"/>
    <LastModifiedDateTime xmlns="9d035d7d-02e5-4a00-8b62-9a556aabc7b5" xsi:nil="true"/>
    <LegacyData xmlns="9d035d7d-02e5-4a00-8b62-9a556aabc7b5">ListingID:;Manager:;BuildStatus:Publish Passed;MockupPath:</LegacyData>
    <Milestone xmlns="9d035d7d-02e5-4a00-8b62-9a556aabc7b5" xsi:nil="true"/>
    <TimesCloned xmlns="9d035d7d-02e5-4a00-8b62-9a556aabc7b5" xsi:nil="true"/>
    <ContentItem xmlns="9d035d7d-02e5-4a00-8b62-9a556aabc7b5" xsi:nil="true"/>
    <IsDeleted xmlns="9d035d7d-02e5-4a00-8b62-9a556aabc7b5">false</IsDeleted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PlannedPubDate xmlns="9d035d7d-02e5-4a00-8b62-9a556aabc7b5" xsi:nil="true"/>
    <CSXUpdate xmlns="9d035d7d-02e5-4a00-8b62-9a556aabc7b5">false</CSXUpdate>
    <IntlLangReviewer xmlns="9d035d7d-02e5-4a00-8b62-9a556aabc7b5" xsi:nil="true"/>
    <IntlLocPriority xmlns="9d035d7d-02e5-4a00-8b62-9a556aabc7b5" xsi:nil="true"/>
    <CSXSubmissionDate xmlns="9d035d7d-02e5-4a00-8b62-9a556aabc7b5">2009-12-16T08:00:00+00:00</CSXSubmissionDate>
    <BlockPublish xmlns="9d035d7d-02e5-4a00-8b62-9a556aabc7b5" xsi:nil="true"/>
    <InternalTagsTaxHTField0 xmlns="9d035d7d-02e5-4a00-8b62-9a556aabc7b5">
      <Terms xmlns="http://schemas.microsoft.com/office/infopath/2007/PartnerControls"/>
    </InternalTagsTaxHTField0>
    <LocComments xmlns="9d035d7d-02e5-4a00-8b62-9a556aabc7b5" xsi:nil="true"/>
    <OriginalRelease xmlns="9d035d7d-02e5-4a00-8b62-9a556aabc7b5">14</OriginalRelease>
    <LocLastLocAttemptVersionLookup xmlns="9d035d7d-02e5-4a00-8b62-9a556aabc7b5">193490</LocLastLocAttemptVersionLookup>
    <CampaignTagsTaxHTField0 xmlns="9d035d7d-02e5-4a00-8b62-9a556aabc7b5">
      <Terms xmlns="http://schemas.microsoft.com/office/infopath/2007/PartnerControls"/>
    </CampaignTagsTaxHTField0>
    <TaxCatchAll xmlns="9d035d7d-02e5-4a00-8b62-9a556aabc7b5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RecommendationsModifier xmlns="9d035d7d-02e5-4a00-8b62-9a556aabc7b5" xsi:nil="true"/>
    <LocManualTestRequired xmlns="9d035d7d-02e5-4a00-8b62-9a556aabc7b5">false</LocManualTestRequired>
    <ScenarioTagsTaxHTField0 xmlns="9d035d7d-02e5-4a00-8b62-9a556aabc7b5">
      <Terms xmlns="http://schemas.microsoft.com/office/infopath/2007/PartnerControls"/>
    </ScenarioTagsTaxHTField0>
    <FeatureTagsTaxHTField0 xmlns="9d035d7d-02e5-4a00-8b62-9a556aabc7b5">
      <Terms xmlns="http://schemas.microsoft.com/office/infopath/2007/PartnerControls"/>
    </FeatureTagsTaxHTField0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08FAEA06-0C96-4678-A079-B834E2235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4EDBB8-BA98-4266-B867-EFB1BBDC15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6F24D9-90A6-403A-9B23-9A0630DABA1B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91e8d559-4d54-460d-ba58-5d5027f88b4d"/>
    <ds:schemaRef ds:uri="http://schemas.openxmlformats.org/package/2006/metadata/core-properties"/>
    <ds:schemaRef ds:uri="http://purl.org/dc/terms/"/>
    <ds:schemaRef ds:uri="9d035d7d-02e5-4a00-8b62-9a556aabc7b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TF30008275</Template>
  <TotalTime>37</TotalTime>
  <Words>67</Words>
  <Application>Microsoft Office PowerPoint</Application>
  <PresentationFormat>Экран (4:3)</PresentationFormat>
  <Paragraphs>20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TF30008275</vt:lpstr>
      <vt:lpstr>МЕТОДИЧЕСКАЯ РАЗРАБОТКА   Тема: «Игры в период адаптации детей раннего возраста». </vt:lpstr>
      <vt:lpstr>Актуальность данной проблемы  определяется индивидуальными особенностями ребенка в семье и детском саду (в группе), формировании эмоционального контакта, доверия.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  Тема: «Игры в период адаптации детей раннего возраста».</dc:title>
  <dc:creator>Пользователь Windows</dc:creator>
  <cp:lastModifiedBy>admin</cp:lastModifiedBy>
  <cp:revision>6</cp:revision>
  <dcterms:created xsi:type="dcterms:W3CDTF">2018-12-09T10:30:55Z</dcterms:created>
  <dcterms:modified xsi:type="dcterms:W3CDTF">2025-04-14T08:55:54Z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  <property fmtid="{D5CDD505-2E9C-101B-9397-08002B2CF9AE}" pid="3" name="Applications">
    <vt:lpwstr>53;#PowerPoint 12</vt:lpwstr>
  </property>
  <property fmtid="{D5CDD505-2E9C-101B-9397-08002B2CF9AE}" pid="4" name="Order">
    <vt:r8>11895900</vt:r8>
  </property>
  <property fmtid="{D5CDD505-2E9C-101B-9397-08002B2CF9AE}" pid="5" name="APTrustLevel">
    <vt:r8>3</vt:r8>
  </property>
</Properties>
</file>