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308-4D31-4BCC-8407-F2C00ED9601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E11-F5E0-4154-9E86-81617B05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3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308-4D31-4BCC-8407-F2C00ED9601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E11-F5E0-4154-9E86-81617B05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308-4D31-4BCC-8407-F2C00ED9601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E11-F5E0-4154-9E86-81617B05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6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308-4D31-4BCC-8407-F2C00ED9601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E11-F5E0-4154-9E86-81617B05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8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308-4D31-4BCC-8407-F2C00ED9601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E11-F5E0-4154-9E86-81617B05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4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308-4D31-4BCC-8407-F2C00ED9601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E11-F5E0-4154-9E86-81617B05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3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308-4D31-4BCC-8407-F2C00ED9601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E11-F5E0-4154-9E86-81617B05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9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308-4D31-4BCC-8407-F2C00ED9601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E11-F5E0-4154-9E86-81617B05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0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308-4D31-4BCC-8407-F2C00ED9601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E11-F5E0-4154-9E86-81617B05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308-4D31-4BCC-8407-F2C00ED9601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E11-F5E0-4154-9E86-81617B05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8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A308-4D31-4BCC-8407-F2C00ED9601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CE11-F5E0-4154-9E86-81617B05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6A308-4D31-4BCC-8407-F2C00ED9601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CE11-F5E0-4154-9E86-81617B059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5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BD7022-2768-468C-9CB6-7DB93BCC2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0"/>
            <a:ext cx="3916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2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A71CC44-D088-423C-91B2-FCB3E924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1963"/>
            <a:ext cx="85725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5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D8A8A8A-9956-4364-BE05-6272A4AC2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5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24F8B56-028A-4293-9EFE-B387AAD9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0"/>
            <a:ext cx="851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3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29A6FA8-1892-4179-9DB4-5D76EC47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9" y="480218"/>
            <a:ext cx="8869442" cy="58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5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C6C12AE-8689-438A-B703-78C81E0B7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5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5D1C6FF-ADA1-4926-B551-672F1D8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33450"/>
            <a:ext cx="6858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3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253A1C-BD7C-42E4-89C6-211E7BFB7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2" y="-29489"/>
            <a:ext cx="2337911" cy="25274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35F88-7157-4D31-94B0-10E446EEC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71" y="3385332"/>
            <a:ext cx="2066779" cy="31001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C0C112-BB83-4C36-8FC4-8C537D720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3" y="2815353"/>
            <a:ext cx="2514387" cy="30663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6B00BE-0D87-44FB-B7FB-EC90CBD6C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5145" cy="28194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2CF554-A00E-4BB8-BAA1-7AA9847FC2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43" y="3385332"/>
            <a:ext cx="2867025" cy="28670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A75A0C-2272-4B57-919F-7264BB45B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01" y="0"/>
            <a:ext cx="2165656" cy="28153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7DEA8E-BF49-4B07-9C64-BDD0E21C2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6047" y="341904"/>
            <a:ext cx="2386727" cy="17900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A598C53-6B3E-4474-B9FD-D38297859C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71" y="4316754"/>
            <a:ext cx="1609096" cy="24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5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87F1C-35C5-4708-A6FB-0A4A7EC952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br>
              <a:rPr lang="ru-RU" sz="9600" dirty="0"/>
            </a:br>
            <a:r>
              <a:rPr lang="ru-RU" sz="9600" dirty="0"/>
              <a:t>БА </a:t>
            </a:r>
            <a:br>
              <a:rPr lang="ru-RU" sz="9600" dirty="0"/>
            </a:br>
            <a:r>
              <a:rPr lang="ru-RU" sz="9600" dirty="0"/>
              <a:t>БО </a:t>
            </a:r>
            <a:br>
              <a:rPr lang="ru-RU" sz="9600" dirty="0"/>
            </a:br>
            <a:r>
              <a:rPr lang="ru-RU" sz="9600" dirty="0"/>
              <a:t>БУ БИ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E20ECD-7085-4025-BABD-DCE94AA13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24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26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БА  БО  БУ БИ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Любмила Клепикова</dc:creator>
  <cp:lastModifiedBy>Любмила Клепикова</cp:lastModifiedBy>
  <cp:revision>3</cp:revision>
  <dcterms:created xsi:type="dcterms:W3CDTF">2020-12-17T03:43:24Z</dcterms:created>
  <dcterms:modified xsi:type="dcterms:W3CDTF">2020-12-17T04:11:00Z</dcterms:modified>
</cp:coreProperties>
</file>