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10.jpeg" ContentType="image/jpeg"/>
  <Override PartName="/ppt/media/image5.jpeg" ContentType="image/jpeg"/>
  <Override PartName="/ppt/media/image11.jpeg" ContentType="image/jpeg"/>
  <Override PartName="/ppt/media/image6.jpeg" ContentType="image/jpeg"/>
  <Override PartName="/ppt/media/image7.jpeg" ContentType="image/jpeg"/>
  <Override PartName="/ppt/media/image12.jpeg" ContentType="image/jpeg"/>
  <Override PartName="/ppt/media/image8.jpeg" ContentType="image/jpeg"/>
  <Override PartName="/ppt/media/image9.jpeg" ContentType="image/jpe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0691813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F38E9B4-5745-4595-9E0F-7B322768A84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34600" y="1768680"/>
            <a:ext cx="96224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34600" y="4059000"/>
            <a:ext cx="96224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7ED5A7-2F65-4CC6-88EC-AEB40090E11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34600" y="176868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465160" y="176868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34600" y="405900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465160" y="405900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9FDE77B-68BF-471D-8FBE-48E7CC75F14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34600" y="1768680"/>
            <a:ext cx="309816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445"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787920" y="1768680"/>
            <a:ext cx="309816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445"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041600" y="1768680"/>
            <a:ext cx="309816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445"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34600" y="4059000"/>
            <a:ext cx="309816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445"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787920" y="4059000"/>
            <a:ext cx="309816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445"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041600" y="4059000"/>
            <a:ext cx="309816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8445"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F768ABD-6166-493B-8722-17C0CB9A695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34600" y="1768680"/>
            <a:ext cx="96224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9DFF12-B44B-418F-89A0-865E76F99BB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34600" y="1768680"/>
            <a:ext cx="96224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9243FD-BA1B-4633-BDCC-1BCA4EE1F3A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34600" y="1768680"/>
            <a:ext cx="469548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465160" y="1768680"/>
            <a:ext cx="469548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2AB05D3-4F6C-434C-83A9-569B9C3CCE3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50691EE-8C1F-42F7-A82C-12875E85EF7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34600" y="301320"/>
            <a:ext cx="9622440" cy="585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6B35EC0-F5EC-418E-9DFD-77398EDD4D4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34600" y="176868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465160" y="1768680"/>
            <a:ext cx="469548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34600" y="405900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A5CDDB8-031E-4D02-B465-C291B9B956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34600" y="1768680"/>
            <a:ext cx="469548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465160" y="176868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465160" y="405900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7D4ED9C-7F03-40D5-A06E-4A2D989942E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34600" y="98640"/>
            <a:ext cx="96224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34600" y="176868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465160" y="1768680"/>
            <a:ext cx="46954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34600" y="4059000"/>
            <a:ext cx="96224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888"/>
              </a:spcBef>
              <a:buNone/>
            </a:pP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1B488EC-3775-4013-95EA-EE9ADA01552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34600" y="301320"/>
            <a:ext cx="96224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586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58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34600" y="1768680"/>
            <a:ext cx="96224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88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427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427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51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73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373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113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67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67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67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67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6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34600" y="6886800"/>
            <a:ext cx="249084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656520" y="6886800"/>
            <a:ext cx="338904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665840" y="6886800"/>
            <a:ext cx="249084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9AFD811B-59EF-4DA4-9F72-9C928D9F26D9}" type="slidenum"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7560000" y="2851920"/>
            <a:ext cx="2880000" cy="2368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1080" y="360"/>
            <a:ext cx="10690200" cy="755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LibreOffice/7.6.4.1$Windows_X86_64 LibreOffice_project/e19e193f88cd6c0525a17fb7a176ed8e6a3e2aa1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2025-03-11T01:09:17Z</dcterms:created>
  <dc:creator/>
  <dc:description/>
  <dc:language>ru-RU</dc:language>
  <cp:lastModifiedBy/>
  <dcterms:modified xsi:type="dcterms:W3CDTF">2025-03-11T01:13:03Z</dcterms:modified>
  <cp:revision>1</cp:revision>
  <dc:subject/>
  <dc:title/>
</cp:coreProperties>
</file>