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0" r:id="rId2"/>
    <p:sldId id="311" r:id="rId3"/>
    <p:sldId id="312" r:id="rId4"/>
    <p:sldId id="313" r:id="rId5"/>
    <p:sldId id="317" r:id="rId6"/>
    <p:sldId id="319" r:id="rId7"/>
    <p:sldId id="318" r:id="rId8"/>
    <p:sldId id="329" r:id="rId9"/>
    <p:sldId id="328" r:id="rId10"/>
    <p:sldId id="327" r:id="rId11"/>
    <p:sldId id="333" r:id="rId12"/>
    <p:sldId id="338" r:id="rId13"/>
    <p:sldId id="337" r:id="rId14"/>
    <p:sldId id="336" r:id="rId15"/>
    <p:sldId id="335" r:id="rId16"/>
    <p:sldId id="334" r:id="rId17"/>
    <p:sldId id="339" r:id="rId18"/>
    <p:sldId id="340" r:id="rId19"/>
    <p:sldId id="332" r:id="rId20"/>
    <p:sldId id="33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2190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static.tildacdn.com/tild6361-3364-4333-b464-613366336361/YUNARMY-A3lin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" name="Picture 3" descr="C:\Users\User 474\Desktop\прозрачный 80 лет 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34926"/>
            <a:ext cx="942440" cy="18196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User 474\Desktop\прозрачный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49673" y="360371"/>
            <a:ext cx="863603" cy="1151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1\Desktop\L5666df5ab667f113bbc0d340b7ab6d7a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908" y="245408"/>
            <a:ext cx="1174184" cy="690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1\Desktop\1676233140_grizly-club-p-vov-fon-klipart-9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917272" y="5157191"/>
            <a:ext cx="10061272" cy="2636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26217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70260"/>
            <a:ext cx="842493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ПОДВИГА»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,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годовщине </a:t>
            </a:r>
            <a:endParaRPr lang="ru-RU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МБОУ «СОШ№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13»</a:t>
            </a:r>
          </a:p>
          <a:p>
            <a:pPr lvl="0" algn="ct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</a:t>
            </a:r>
            <a:endParaRPr lang="ru-RU" sz="2400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590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470260"/>
            <a:ext cx="860495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Муниципального  </a:t>
            </a:r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ПОДВИГА»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,</a:t>
            </a:r>
          </a:p>
          <a:p>
            <a:pPr lvl="0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годовщине </a:t>
            </a:r>
            <a:endParaRPr lang="ru-RU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Великой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МБОУ «СОШ№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15»</a:t>
            </a:r>
          </a:p>
          <a:p>
            <a:pPr lvl="0" algn="ct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1600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i="1" dirty="0" smtClean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169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70260"/>
            <a:ext cx="842493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ПОДВИГА»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,</a:t>
            </a:r>
          </a:p>
          <a:p>
            <a:pPr lvl="0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годовщине </a:t>
            </a:r>
            <a:endParaRPr lang="ru-RU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Великой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МБОУ «СОШ№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16»</a:t>
            </a:r>
          </a:p>
          <a:p>
            <a:pPr lvl="0" algn="ct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1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456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70260"/>
            <a:ext cx="842493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ПОДВИГА»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,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годовщине</a:t>
            </a:r>
          </a:p>
          <a:p>
            <a:pPr lvl="0" algn="ctr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Великой 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МБОУ «СОШ№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17»</a:t>
            </a:r>
          </a:p>
          <a:p>
            <a:pPr lvl="0" algn="ct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</a:t>
            </a:r>
          </a:p>
          <a:p>
            <a:pPr lvl="0" algn="ctr"/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143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70260"/>
            <a:ext cx="842493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ПОДВИГА»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,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годовщине </a:t>
            </a:r>
            <a:endParaRPr lang="ru-RU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МБОУ «СОШ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№19»</a:t>
            </a:r>
          </a:p>
          <a:p>
            <a:pPr lvl="0" algn="ct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</a:t>
            </a:r>
            <a:endParaRPr lang="ru-RU" sz="2000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509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70260"/>
            <a:ext cx="842493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ПОДВИГА»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,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годовщине </a:t>
            </a:r>
            <a:endParaRPr lang="ru-RU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Отечества</a:t>
            </a:r>
          </a:p>
          <a:p>
            <a:pPr lvl="0" algn="ctr"/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МБОУ «СОШ№ 20».</a:t>
            </a:r>
          </a:p>
          <a:p>
            <a:pPr lvl="0" algn="ct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</a:t>
            </a:r>
          </a:p>
          <a:p>
            <a:pPr lvl="0" algn="ctr"/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073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70260"/>
            <a:ext cx="842493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</a:t>
            </a:r>
            <a:r>
              <a:rPr lang="ru-RU" sz="2400" b="1" dirty="0" smtClean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»</a:t>
            </a:r>
            <a:r>
              <a:rPr lang="ru-RU" sz="24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,</a:t>
            </a:r>
          </a:p>
          <a:p>
            <a:pPr lvl="0" algn="ctr"/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годовщине </a:t>
            </a:r>
          </a:p>
          <a:p>
            <a:pPr lvl="0" algn="ctr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Великой Победы  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МБОУ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«Гимназия № 1»</a:t>
            </a:r>
          </a:p>
          <a:p>
            <a:pPr lvl="0" algn="ct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</a:t>
            </a:r>
            <a:endParaRPr lang="ru-RU" sz="2400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232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70260"/>
            <a:ext cx="8424936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ПОДВИГА»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,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посвященного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годовщине </a:t>
            </a:r>
            <a:endParaRPr lang="ru-RU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МБОУ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«Гимназия № 18»</a:t>
            </a:r>
          </a:p>
          <a:p>
            <a:pPr lvl="0" algn="ct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</a:t>
            </a:r>
            <a:endParaRPr lang="ru-RU" sz="2400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196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70260"/>
            <a:ext cx="842493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театрализованного  </a:t>
            </a:r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ПОДВИГА»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,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годовщине </a:t>
            </a:r>
            <a:endParaRPr lang="ru-RU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МБОУ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«Прогимназия № 15»</a:t>
            </a:r>
            <a:endParaRPr lang="ru-RU" sz="2400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</a:t>
            </a:r>
          </a:p>
          <a:p>
            <a:pPr lvl="0" algn="ctr"/>
            <a:endParaRPr lang="ru-RU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0577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348880"/>
            <a:ext cx="8532948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</a:t>
            </a:r>
            <a:r>
              <a:rPr lang="ru-RU" sz="2400" b="1" dirty="0" smtClean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ПОДВИГА»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годовщине</a:t>
            </a:r>
          </a:p>
          <a:p>
            <a:pPr lvl="0" algn="ctr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Великой 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«Дербентский кадетский корпус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школа-интернат)» им. В. </a:t>
            </a:r>
            <a:r>
              <a:rPr lang="ru-RU" sz="2400" b="1" i="1" dirty="0" err="1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А.Эмирова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ctr"/>
            <a:r>
              <a:rPr lang="ru-RU" sz="20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200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343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70260"/>
            <a:ext cx="8424936" cy="367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</a:t>
            </a:r>
            <a:r>
              <a:rPr lang="ru-RU" sz="2400" b="1" dirty="0" smtClean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»</a:t>
            </a:r>
            <a:r>
              <a:rPr lang="ru-R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,</a:t>
            </a:r>
          </a:p>
          <a:p>
            <a:pPr lvl="0"/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годовщине </a:t>
            </a:r>
            <a:endParaRPr lang="ru-RU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Великой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Году защитника Отечества</a:t>
            </a:r>
          </a:p>
          <a:p>
            <a:pPr lvl="0" algn="ctr"/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коллективу МБОУ «СОШ№ 1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lvl="0" algn="ct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</a:t>
            </a:r>
          </a:p>
          <a:p>
            <a:pPr lvl="0" algn="ctr"/>
            <a:endParaRPr lang="ru-RU" sz="1000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7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7043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06542"/>
            <a:ext cx="842493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ПОДВИГА»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,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годовщине </a:t>
            </a:r>
            <a:endParaRPr lang="ru-RU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</a:t>
            </a:r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«Прогимназия Президент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</a:t>
            </a:r>
            <a:endParaRPr lang="ru-RU" sz="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ru-RU" sz="2400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Ч. Р. Алиева </a:t>
            </a:r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785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70260"/>
            <a:ext cx="842493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</a:t>
            </a:r>
            <a:r>
              <a:rPr lang="ru-RU" sz="2400" b="1" dirty="0" smtClean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»</a:t>
            </a:r>
            <a:r>
              <a:rPr lang="ru-R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,</a:t>
            </a:r>
          </a:p>
          <a:p>
            <a:pPr lvl="0" algn="ctr"/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годовщине </a:t>
            </a:r>
            <a:endParaRPr lang="ru-RU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МБОУ «СОШ№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3»</a:t>
            </a:r>
          </a:p>
          <a:p>
            <a:pPr lvl="0" algn="ct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</a:t>
            </a:r>
            <a:endParaRPr lang="ru-RU" sz="2400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961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70260"/>
            <a:ext cx="842493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ПОДВИГА»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,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годовщине </a:t>
            </a:r>
            <a:endParaRPr lang="ru-RU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МБОУ «СОШ№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4»</a:t>
            </a:r>
          </a:p>
          <a:p>
            <a:pPr lvl="0" algn="ct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</a:t>
            </a:r>
            <a:endParaRPr lang="ru-RU" sz="2400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180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70260"/>
            <a:ext cx="8424936" cy="3577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ПОДВИГА»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,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годовщине </a:t>
            </a:r>
            <a:endParaRPr lang="ru-RU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МБОУ «СОШ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6»</a:t>
            </a:r>
          </a:p>
          <a:p>
            <a:pPr lvl="0" algn="ct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</a:t>
            </a:r>
            <a:endParaRPr lang="ru-RU" sz="2400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05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ru-RU" b="1" i="1" dirty="0" err="1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495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70260"/>
            <a:ext cx="842493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ПОДВИГА»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,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годовщине </a:t>
            </a:r>
            <a:endParaRPr lang="ru-RU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МБОУ «СОШ№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8»</a:t>
            </a:r>
          </a:p>
          <a:p>
            <a:pPr lvl="0" algn="ct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</a:t>
            </a:r>
            <a:endParaRPr lang="ru-RU" sz="2400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152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70260"/>
            <a:ext cx="842493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ПОДВИГА»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,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годовщине </a:t>
            </a:r>
            <a:endParaRPr lang="ru-RU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Великой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МБОУ «СОШ№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9»</a:t>
            </a:r>
            <a:endParaRPr lang="ru-RU" sz="2400" dirty="0" smtClean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</a:t>
            </a:r>
            <a:endParaRPr lang="ru-RU" sz="2400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986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70260"/>
            <a:ext cx="842493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</a:t>
            </a:r>
            <a:r>
              <a:rPr lang="ru-RU" sz="2400" b="1" dirty="0" smtClean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»</a:t>
            </a:r>
            <a:r>
              <a:rPr lang="ru-RU" sz="24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,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годовщине </a:t>
            </a:r>
            <a:endParaRPr lang="ru-RU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Великой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МБОУ «СОШ№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11»</a:t>
            </a:r>
            <a:endParaRPr lang="ru-RU" sz="2400" b="1" dirty="0" smtClean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</a:t>
            </a:r>
            <a:endParaRPr lang="ru-RU" sz="2400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932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фф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27684" y="923951"/>
            <a:ext cx="5688632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ДИПЛОМ</a:t>
            </a:r>
          </a:p>
          <a:p>
            <a:pPr lvl="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Derbent" pitchFamily="2" charset="0"/>
              </a:rPr>
              <a:t>УЧАСТНИКА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Derben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32" y="2470260"/>
            <a:ext cx="842493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 смотра – фестиваля  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театрализованной  военно-патриотической песни</a:t>
            </a:r>
          </a:p>
          <a:p>
            <a:pPr lvl="0" algn="ctr"/>
            <a:r>
              <a:rPr lang="ru-RU" sz="2400" b="1" dirty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 «ПЕСНИ  ВЕЛИКОГО  ПОДВИГА</a:t>
            </a:r>
            <a:r>
              <a:rPr lang="ru-RU" sz="2400" b="1" dirty="0" smtClean="0">
                <a:solidFill>
                  <a:srgbClr val="C00000"/>
                </a:solidFill>
                <a:latin typeface="Derbent" pitchFamily="2" charset="0"/>
                <a:cs typeface="Times New Roman" panose="02020603050405020304" pitchFamily="18" charset="0"/>
              </a:rPr>
              <a:t>»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посвященного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80-ой годовщине </a:t>
            </a:r>
            <a:endParaRPr lang="ru-RU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Великой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защитника Отечества</a:t>
            </a:r>
          </a:p>
          <a:p>
            <a:pPr lvl="0" algn="ctr"/>
            <a:r>
              <a:rPr lang="ru-RU" sz="2400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коллективу МБОУ «СОШ№ </a:t>
            </a:r>
            <a:r>
              <a:rPr lang="ru-RU" sz="2400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12»</a:t>
            </a:r>
            <a:endParaRPr lang="ru-RU" sz="2400" dirty="0" smtClean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</a:t>
            </a:r>
            <a:endParaRPr lang="ru-RU" sz="2400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МКУ «ДГУО»        </a:t>
            </a:r>
            <a:r>
              <a:rPr lang="ru-RU" b="1" i="1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b="1" i="1" dirty="0" err="1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Ч.Р.Алиева</a:t>
            </a:r>
            <a:r>
              <a:rPr lang="ru-RU" b="1" i="1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ru-RU" b="1" i="1" dirty="0">
              <a:solidFill>
                <a:srgbClr val="C0504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3373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798</Words>
  <Application>Microsoft Office PowerPoint</Application>
  <PresentationFormat>Экран (4:3)</PresentationFormat>
  <Paragraphs>223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1</cp:lastModifiedBy>
  <cp:revision>55</cp:revision>
  <dcterms:created xsi:type="dcterms:W3CDTF">2022-05-16T01:14:53Z</dcterms:created>
  <dcterms:modified xsi:type="dcterms:W3CDTF">2025-04-09T09:40:40Z</dcterms:modified>
</cp:coreProperties>
</file>