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8" r:id="rId11"/>
    <p:sldId id="270" r:id="rId12"/>
    <p:sldId id="269" r:id="rId13"/>
    <p:sldId id="266" r:id="rId14"/>
    <p:sldId id="267" r:id="rId15"/>
    <p:sldId id="271" r:id="rId16"/>
    <p:sldId id="272" r:id="rId17"/>
    <p:sldId id="273" r:id="rId18"/>
    <p:sldId id="274" r:id="rId19"/>
    <p:sldId id="275" r:id="rId20"/>
    <p:sldId id="25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75A3D-4EDD-4540-AA95-DBDD820658BF}" type="datetimeFigureOut">
              <a:rPr lang="ru-RU" smtClean="0"/>
              <a:pPr/>
              <a:t>08.04.2025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D5D7B-657D-4416-9095-7B5C7FD2E4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000760" y="5643578"/>
            <a:ext cx="18573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Выполнила 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педагог-библиотекарь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Спирина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Н.В.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929190" y="2428868"/>
            <a:ext cx="4071966" cy="28007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Юрий Алексеевич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Гагарин был очень мужественным, терпеливым, жизнерадостным человеком. Он занимался спортом, был сильным и волевым человеком.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Поэтому его выбрали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командиром первого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космического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корабля в мире.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4578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785794"/>
            <a:ext cx="4000496" cy="505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86116" y="4714884"/>
            <a:ext cx="392905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Когда он увидел из космоса нашу Землю, он воскликнул: «Красота-то какая!»</a:t>
            </a:r>
          </a:p>
        </p:txBody>
      </p:sp>
      <p:pic>
        <p:nvPicPr>
          <p:cNvPr id="27650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00100" y="357166"/>
            <a:ext cx="3870383" cy="4273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Picture backgroun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0"/>
            <a:ext cx="4000496" cy="4000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o1618166092.jpg"/>
          <p:cNvPicPr>
            <a:picLocks noChangeAspect="1" noChangeArrowheads="1"/>
          </p:cNvPicPr>
          <p:nvPr/>
        </p:nvPicPr>
        <p:blipFill>
          <a:blip r:embed="rId3"/>
          <a:srcRect l="4615" t="7692" r="51538" b="6153"/>
          <a:stretch>
            <a:fillRect/>
          </a:stretch>
        </p:blipFill>
        <p:spPr bwMode="auto">
          <a:xfrm>
            <a:off x="1214414" y="500042"/>
            <a:ext cx="3500462" cy="515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72066" y="2071678"/>
            <a:ext cx="3714776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Герман Степанович Титов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человек, совершивший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длительный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космический полет (более суток)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icture backgroun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4690" y="4786322"/>
            <a:ext cx="4439310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k1618166119.jpg"/>
          <p:cNvPicPr>
            <a:picLocks noChangeAspect="1" noChangeArrowheads="1"/>
          </p:cNvPicPr>
          <p:nvPr/>
        </p:nvPicPr>
        <p:blipFill>
          <a:blip r:embed="rId3"/>
          <a:srcRect l="4058" t="4055" r="48259" b="5377"/>
          <a:stretch>
            <a:fillRect/>
          </a:stretch>
        </p:blipFill>
        <p:spPr bwMode="auto">
          <a:xfrm>
            <a:off x="1214414" y="500042"/>
            <a:ext cx="3357586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43438" y="928670"/>
            <a:ext cx="4071966" cy="31700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Валентина Терешкова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Первая женщина-космонавт.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Валентина Терешкова совершила полет в космос в 1963 году. Она выдержала 48 оборотов вокруг Земли, провела почти трое суток в космосе, делала фотографии, которые использовались для изучения аэрозольных слоев атмосферы.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8" name="Picture 4" descr="Picture backgroun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976" y="4229082"/>
            <a:ext cx="3429024" cy="262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d1618166143.jpg"/>
          <p:cNvPicPr>
            <a:picLocks noChangeAspect="1" noChangeArrowheads="1"/>
          </p:cNvPicPr>
          <p:nvPr/>
        </p:nvPicPr>
        <p:blipFill>
          <a:blip r:embed="rId3"/>
          <a:srcRect l="4396" t="8791" r="48352" b="6227"/>
          <a:stretch>
            <a:fillRect/>
          </a:stretch>
        </p:blipFill>
        <p:spPr bwMode="auto">
          <a:xfrm>
            <a:off x="1071538" y="571480"/>
            <a:ext cx="3429024" cy="4625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14942" y="1928802"/>
            <a:ext cx="3214678" cy="12926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Алексей Леонов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Первый космонавт, которых совершил первый выход в космос в 1965 году.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Picture backgroun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0550" y="3314700"/>
            <a:ext cx="474345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429124" y="3995678"/>
            <a:ext cx="4572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космонавта в космосе есть космический дом, который называется орбитальная станция. Орбитальная станция похожа на огромную птицу, которая раскинула крылья и летит над землей. В орбитальной станции люди изучают звезды, поверхность нашей земли, уточняют погоду, фотографируют Землю</a:t>
            </a:r>
          </a:p>
        </p:txBody>
      </p:sp>
      <p:pic>
        <p:nvPicPr>
          <p:cNvPr id="28674" name="Picture 2" descr="Pictur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0"/>
            <a:ext cx="7358082" cy="4138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57422" y="3714752"/>
            <a:ext cx="45720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орбитальной станции – невесомость. Все предметы легкие и человек становится легким как пушинка.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 космосе веса ничто не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имеет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 невесомым становится там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14290"/>
            <a:ext cx="4500594" cy="334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3571876"/>
            <a:ext cx="5214942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космонавта –специальная одежда- скафандр, который защищает его от вредного воздействия Космоса.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голове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гермошлем,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ногах специальные сапоги, а на руках специальные перчатки. Если космонавт выходит в открытый космос, то на плечи он надевает тяжелый ранец с баллонами, полными воздуха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14290"/>
            <a:ext cx="5786430" cy="313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00166" y="4572008"/>
            <a:ext cx="45720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Космос сейчас совсем не такой уж таинственный, каким он казался недавно. И мы, все люди планеты Земля, с огромным уважением и восхищением относимся к Юрию Гагарину, первооткрывателю космоса!  </a:t>
            </a:r>
          </a:p>
        </p:txBody>
      </p:sp>
      <p:pic>
        <p:nvPicPr>
          <p:cNvPr id="3174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14290"/>
            <a:ext cx="4143404" cy="4143405"/>
          </a:xfrm>
          <a:prstGeom prst="rect">
            <a:avLst/>
          </a:prstGeom>
          <a:noFill/>
        </p:spPr>
      </p:pic>
      <p:pic>
        <p:nvPicPr>
          <p:cNvPr id="31748" name="Picture 4" descr="Picture backgroun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215074" y="2286000"/>
            <a:ext cx="2928926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2770" name="Picture 2" descr="Picture background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214422"/>
            <a:ext cx="5143500" cy="5143501"/>
          </a:xfrm>
          <a:prstGeom prst="rect">
            <a:avLst/>
          </a:prstGeom>
          <a:noFill/>
        </p:spPr>
      </p:pic>
      <p:pic>
        <p:nvPicPr>
          <p:cNvPr id="32772" name="Picture 4" descr="Picture backgroun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85926"/>
            <a:ext cx="3428992" cy="4572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1571612"/>
            <a:ext cx="5500726" cy="37856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12 апреля все люди отмечают день космонавтики.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давних времен загадочный мир планет и звезд притягивал к себе внимание людей, манил их своей таинственностью и красотой. Ученые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всегда мечтали о космосе, 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интересовали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дальние просторы, звезды, они хотели знать, есть ли жизнь на других планетах, побывать в космических далях.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85918" y="357166"/>
            <a:ext cx="5357834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Мечта человека побывать в космосе сбылась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64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назад благодаря советским ученым во главе с Королевым Сергеем Павловичем. Он создал космический корабль, который смог подняться в малоизвестный и загадочный космос .</a:t>
            </a:r>
          </a:p>
        </p:txBody>
      </p:sp>
      <p:pic>
        <p:nvPicPr>
          <p:cNvPr id="17410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428868"/>
            <a:ext cx="4214842" cy="42148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28728" y="1071546"/>
            <a:ext cx="550071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Вот она космическая ракета, впервые полетевшая в космос. Она громадная: ее рост - почти 90 м, по сравнению с ней машины и люди как жители сказочной страны маленькие. Это самый быстрый вид транспорта на Земле благодаря реактивному двигателю.</a:t>
            </a:r>
          </a:p>
        </p:txBody>
      </p:sp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086099"/>
            <a:ext cx="7010400" cy="377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500042"/>
            <a:ext cx="4572000" cy="18774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Вначале наши ученые отправили в космос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собаку Лайку в 1957 году. За ней наблюдали, но на Землю она не вернулась.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4" descr="z1618166026.jpg"/>
          <p:cNvPicPr>
            <a:picLocks noChangeAspect="1" noChangeArrowheads="1"/>
          </p:cNvPicPr>
          <p:nvPr/>
        </p:nvPicPr>
        <p:blipFill>
          <a:blip r:embed="rId3"/>
          <a:srcRect l="28056" t="37093" r="34053" b="12560"/>
          <a:stretch>
            <a:fillRect/>
          </a:stretch>
        </p:blipFill>
        <p:spPr bwMode="auto">
          <a:xfrm>
            <a:off x="2357422" y="2571744"/>
            <a:ext cx="3857628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Вначале наши ученые отправили в космос собак Белку и Стрелку. Собаки благополучно вернулись на землю. "/>
          <p:cNvPicPr>
            <a:picLocks noChangeAspect="1" noChangeArrowheads="1"/>
          </p:cNvPicPr>
          <p:nvPr/>
        </p:nvPicPr>
        <p:blipFill>
          <a:blip r:embed="rId3"/>
          <a:srcRect l="15234" t="25001" r="17968" b="15624"/>
          <a:stretch>
            <a:fillRect/>
          </a:stretch>
        </p:blipFill>
        <p:spPr bwMode="auto">
          <a:xfrm>
            <a:off x="2071670" y="3643314"/>
            <a:ext cx="407196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00232" y="785794"/>
            <a:ext cx="442915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Потом полетели в космос Белка и Стрелка. В 1960 году 19 августа их запустили в космос на прототипе космического корабля «Восток». Они пробыли в космосе более суток и благополучно вернулись обратно. Так ученые доказали, что полет в космос возможен.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6248" y="2357430"/>
            <a:ext cx="4572000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После этого, 12 апреля в космос отправился корабль «Восток» с человеком на борту. Вот почему 12 апреля считается Днем космонавтики. Юрий Гагарин был первым космонавтом и полёт его начался со знаменитой фразы: «Поехали!», он облетел земной шар и успешно совершил посадку.</a:t>
            </a:r>
          </a:p>
        </p:txBody>
      </p:sp>
      <p:pic>
        <p:nvPicPr>
          <p:cNvPr id="18434" name="Picture 2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857223" y="1071546"/>
            <a:ext cx="3214710" cy="464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k1618166001.jpg"/>
          <p:cNvPicPr>
            <a:picLocks noChangeAspect="1" noChangeArrowheads="1"/>
          </p:cNvPicPr>
          <p:nvPr/>
        </p:nvPicPr>
        <p:blipFill>
          <a:blip r:embed="rId3"/>
          <a:srcRect l="4054" t="9459" r="48310" b="6755"/>
          <a:stretch>
            <a:fillRect/>
          </a:stretch>
        </p:blipFill>
        <p:spPr bwMode="auto">
          <a:xfrm>
            <a:off x="1571604" y="1214422"/>
            <a:ext cx="3357586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357818" y="2143116"/>
            <a:ext cx="300039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Сергей Павлович Королев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одним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 основных создателей советской ракетно-космической техники.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t1618166070.jpg"/>
          <p:cNvPicPr>
            <a:picLocks noChangeAspect="1" noChangeArrowheads="1"/>
          </p:cNvPicPr>
          <p:nvPr/>
        </p:nvPicPr>
        <p:blipFill>
          <a:blip r:embed="rId3"/>
          <a:srcRect l="4235" t="7058" r="40715" b="6838"/>
          <a:stretch>
            <a:fillRect/>
          </a:stretch>
        </p:blipFill>
        <p:spPr bwMode="auto">
          <a:xfrm>
            <a:off x="1571604" y="1500174"/>
            <a:ext cx="3714776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286380" y="2500306"/>
            <a:ext cx="3643338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Юрий Алексеевич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Гагарин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Является первым космонавтом. 12 апреля 1961 года он совершил полет в космос на корабле «Восток-1» и облетел Землю за 1 час 48 минут.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523</Words>
  <Application>Microsoft Office PowerPoint</Application>
  <PresentationFormat>Экран (4:3)</PresentationFormat>
  <Paragraphs>36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2025-04-07T05:41:55Z</dcterms:created>
  <dcterms:modified xsi:type="dcterms:W3CDTF">2025-04-08T05:22:16Z</dcterms:modified>
</cp:coreProperties>
</file>