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57" r:id="rId5"/>
    <p:sldId id="259" r:id="rId6"/>
    <p:sldId id="261" r:id="rId7"/>
    <p:sldId id="258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63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01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96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3232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0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1756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196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69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3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3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3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45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41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02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5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0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8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8DD6-022B-4A98-AE3C-933604877B3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91D99B-FD97-4662-A140-29EE78E57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89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63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193" y="0"/>
            <a:ext cx="7174522" cy="99353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ГКОУ  КК «Березанская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школа-интернат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355015" y="5319346"/>
            <a:ext cx="2836985" cy="1538654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  <a:b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b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Кудинова Г.Н.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92" y="993531"/>
            <a:ext cx="7174523" cy="4932483"/>
          </a:xfrm>
        </p:spPr>
      </p:pic>
    </p:spTree>
    <p:extLst>
      <p:ext uri="{BB962C8B-B14F-4D97-AF65-F5344CB8AC3E}">
        <p14:creationId xmlns:p14="http://schemas.microsoft.com/office/powerpoint/2010/main" val="346349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977" y="0"/>
            <a:ext cx="99089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7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8" y="0"/>
            <a:ext cx="100408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0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723" y="-1"/>
            <a:ext cx="831752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0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754" y="0"/>
            <a:ext cx="99001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13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16" y="0"/>
            <a:ext cx="1004081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68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938" y="0"/>
            <a:ext cx="93001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003" cy="9847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ГАРМОНЬ</a:t>
            </a:r>
            <a:endParaRPr lang="ru-RU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86400" y="1547447"/>
            <a:ext cx="4088423" cy="39301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Гармонь – не просто ящик 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музыкальный,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Она хранительница русской старины,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Народной мудрости источник уникальный,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Культурное наследие страны!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Своя, простая, русская, народная,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Гармонь тревожит сердце благородное,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И музыкой волнующей, особенной,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Вновь наши души связывает с Родиной!</a:t>
            </a:r>
            <a:endParaRPr lang="ru-RU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14" y="1547447"/>
            <a:ext cx="5161085" cy="3930162"/>
          </a:xfrm>
        </p:spPr>
      </p:pic>
    </p:spTree>
    <p:extLst>
      <p:ext uri="{BB962C8B-B14F-4D97-AF65-F5344CB8AC3E}">
        <p14:creationId xmlns:p14="http://schemas.microsoft.com/office/powerpoint/2010/main" val="13013896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7</Words>
  <Application>Microsoft Office PowerPoint</Application>
  <PresentationFormat>Широкоэкранный</PresentationFormat>
  <Paragraphs>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ГКОУ  КК «Березанская школа-интернат»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ГАРМОНЬ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ГКОУ  КК «Березанская школа-интернат»</dc:title>
  <dc:creator>OMG</dc:creator>
  <cp:lastModifiedBy>OMG</cp:lastModifiedBy>
  <cp:revision>13</cp:revision>
  <dcterms:created xsi:type="dcterms:W3CDTF">2024-09-11T08:07:02Z</dcterms:created>
  <dcterms:modified xsi:type="dcterms:W3CDTF">2025-04-06T10:46:11Z</dcterms:modified>
</cp:coreProperties>
</file>