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2" d="100"/>
          <a:sy n="112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86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449775"/>
            <a:ext cx="39837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предложения в русском языке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188970"/>
            <a:ext cx="3766800" cy="144018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 сложных предложений для глубокого понимания русского языка.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2645" y="11598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изучения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96625" y="2845525"/>
            <a:ext cx="3779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сложных предложений помогает улавливать смысловые нюансы, облегчает понимание и использование русского языка.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80" y="462915"/>
            <a:ext cx="3755291" cy="442341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9525" y="2336900"/>
            <a:ext cx="4002833" cy="2805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предложения в русском языке состоят из нескольких простых предложений, соединённых синтаксически. Они бывают союзными и бессоюзными, определяются типом связи между частями и выполняют важную коммуникативную функцию.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7923" y="393900"/>
            <a:ext cx="4180114" cy="402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сложные предложения?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83700" y="1243675"/>
            <a:ext cx="2517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предложения важны для выражения более сложных мыслей и связей, чем в простых предложениях, обеспечивая гибкость изложения.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8525" y="1243675"/>
            <a:ext cx="23808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Союзные предложения используют союзы для соединения частей. Они делятся на сложносочинённые и сложноподчинённые в зависимости от смысла и структуры.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338125" y="1243675"/>
            <a:ext cx="23808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Бессоюзные предложения соединяют части без союзов. Коммуникация осуществляется через интонацию или знаки препинания, что добавляет нюансов.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сложных предложений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479" y="1167050"/>
            <a:ext cx="3753092" cy="3355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41807" y="1285875"/>
            <a:ext cx="34497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Союзные предложения включают однородные части, соединенные соединительными союзами, например, "и", "но", "или". Например: "Солнце взошло, и птицы запели".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Союзные предложения с примерами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41200" y="3119775"/>
            <a:ext cx="3449700" cy="2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Сложноподчиненные предложения используют подчинительные союзы, такие как "потому что", "если", для обозначения зависимости. Например: "Я не поехал, потому что шёл дождь".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41658" y="1371725"/>
            <a:ext cx="2910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XVIII веку сложились основные формы подчинительных союзов. Расширился их функционал и связь между частями предложения.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7001" y="2896775"/>
            <a:ext cx="32634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Древнерусский период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древнерусском языке, подчинительные союзы были редкостью, без четкой формы. Использовались интонационные переходы.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589203" y="2887863"/>
            <a:ext cx="28071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русский
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подчинительные союзы обогащают коммуникацию, со множеством вариантов для выражения времени, причины и сопоставления.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подчинительных союзов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16400" y="1430025"/>
            <a:ext cx="29718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Сложносочинённые предложения соединяют равнозначные части. Используются сочинительные союзы как "и", "но". Пример: "Он учится, и он работает."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500400" y="1430025"/>
            <a:ext cx="29718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таких союзов позволяет выражать параллельные действия или состояния, делая речь более последовательной и связной.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Сложносочинённые предложения с примерами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600" y="1521515"/>
            <a:ext cx="3901950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Лингвистические исследования, 2023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7525" y="1699750"/>
            <a:ext cx="33963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союзные предложения встречаются чаще в художественной и научной литературе, тогда как в повседневной речи преобладают бессоюзные.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7525" y="2770875"/>
            <a:ext cx="3944100" cy="2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Союзные предложения более распространены в литературе благодаря своей структурной сложности и выразительности.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союзных и бессоюзных предложений</a:t>
            </a:r>
            <a:endParaRPr lang="en-US" sz="24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0" y="1216201"/>
            <a:ext cx="4381500" cy="3200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7725" y="14298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Бессоюзные предложения соединяют части с помощью интонации или пунктуации, например, запятой или тире, что добавляет динамизма в язык.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777725" y="3109275"/>
            <a:ext cx="3555600" cy="2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 для разговорной речи и публицистики. Например: "Солнце садилось — начинали петь соловьи."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Бессоюзные предложения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00" y="1545957"/>
            <a:ext cx="4152000" cy="232634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1439" y="4500135"/>
            <a:ext cx="3554963" cy="2618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грамматике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922963" y="1888873"/>
            <a:ext cx="3396343" cy="17768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представляет примеры союзных и бессоюзных предложений с пояснениями.
Таблица показывает различия в использовании союзов и описывает грамматическую структуру.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структура сложных предложений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377</Words>
  <Application>Microsoft Office PowerPoint</Application>
  <PresentationFormat>Экран (16:9)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1</cp:revision>
  <cp:lastPrinted>2025-04-05T12:37:18Z</cp:lastPrinted>
  <dcterms:created xsi:type="dcterms:W3CDTF">2025-04-05T12:34:55Z</dcterms:created>
  <dcterms:modified xsi:type="dcterms:W3CDTF">2025-04-05T12:38:30Z</dcterms:modified>
</cp:coreProperties>
</file>