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71" r:id="rId4"/>
    <p:sldId id="258" r:id="rId5"/>
    <p:sldId id="269" r:id="rId6"/>
    <p:sldId id="266" r:id="rId7"/>
    <p:sldId id="264" r:id="rId8"/>
    <p:sldId id="265" r:id="rId9"/>
    <p:sldId id="270" r:id="rId10"/>
    <p:sldId id="274" r:id="rId11"/>
    <p:sldId id="267" r:id="rId12"/>
    <p:sldId id="275" r:id="rId13"/>
    <p:sldId id="259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B0DAE-2DC9-4349-B302-15BA0D7937BB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EE13B-B7FF-4F3D-B073-BABEA144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4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EE13B-B7FF-4F3D-B073-BABEA14405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603FB2-DAB1-44C5-8880-F2C933527AFB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stro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214578" cy="28684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ASER\Desktop\z_19062_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3143272" cy="1757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C:\Users\ASER\Desktop\bob el constru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286148" cy="2739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00034" y="500042"/>
            <a:ext cx="55007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Профессии на стройке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63" y="621508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 </a:t>
            </a:r>
            <a:r>
              <a:rPr lang="ru-RU" dirty="0" smtClean="0"/>
              <a:t>Кондрашова </a:t>
            </a:r>
            <a:r>
              <a:rPr lang="ru-RU" dirty="0" smtClean="0"/>
              <a:t>А.О</a:t>
            </a:r>
            <a:r>
              <a:rPr lang="ru-RU" smtClean="0"/>
              <a:t>. </a:t>
            </a:r>
            <a:endParaRPr lang="ru-RU" dirty="0"/>
          </a:p>
        </p:txBody>
      </p:sp>
      <p:pic>
        <p:nvPicPr>
          <p:cNvPr id="1029" name="Picture 5" descr="C:\Users\A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500330" cy="1785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ER\Desktop\ELC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921021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3315" name="Picture 3" descr="C:\Users\ASER\Desktop\elect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3333750" cy="2524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928926" y="5072074"/>
            <a:ext cx="30003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электрик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3286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Я бываю выше дома</a:t>
            </a:r>
          </a:p>
          <a:p>
            <a:r>
              <a:rPr lang="ru-RU" sz="2000" b="1" dirty="0" smtClean="0"/>
              <a:t>И легко одной рукой</a:t>
            </a:r>
          </a:p>
          <a:p>
            <a:r>
              <a:rPr lang="ru-RU" sz="2000" b="1" dirty="0" smtClean="0"/>
              <a:t>Поднимаю груз огромный</a:t>
            </a:r>
          </a:p>
          <a:p>
            <a:r>
              <a:rPr lang="ru-RU" sz="2000" b="1" dirty="0" smtClean="0"/>
              <a:t>Кто, скажите</a:t>
            </a:r>
            <a:r>
              <a:rPr lang="ru-RU" sz="2000" i="1" dirty="0" smtClean="0"/>
              <a:t>, </a:t>
            </a:r>
            <a:r>
              <a:rPr lang="ru-RU" sz="2000" b="1" dirty="0" smtClean="0"/>
              <a:t>я такой 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929198"/>
            <a:ext cx="371477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Там, где строят новый дом,</a:t>
            </a:r>
          </a:p>
          <a:p>
            <a:r>
              <a:rPr lang="ru-RU" sz="2000" b="1" dirty="0" smtClean="0"/>
              <a:t>Ходит воин со щитом:</a:t>
            </a:r>
          </a:p>
          <a:p>
            <a:r>
              <a:rPr lang="ru-RU" sz="2000" b="1" dirty="0" smtClean="0"/>
              <a:t>Прогулялся валко, шатко –</a:t>
            </a:r>
          </a:p>
          <a:p>
            <a:r>
              <a:rPr lang="ru-RU" sz="2000" b="1" dirty="0" smtClean="0"/>
              <a:t>Ровной сделалась площадка.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2857496"/>
            <a:ext cx="27146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Начинает он копать,</a:t>
            </a:r>
          </a:p>
          <a:p>
            <a:r>
              <a:rPr lang="ru-RU" sz="2000" b="1" dirty="0" smtClean="0"/>
              <a:t>Заменяет сто лопат.</a:t>
            </a:r>
            <a:endParaRPr lang="ru-RU" sz="2000" b="1" dirty="0"/>
          </a:p>
        </p:txBody>
      </p:sp>
      <p:pic>
        <p:nvPicPr>
          <p:cNvPr id="5" name="Picture 2" descr="C:\Users\ASER\Desktop\avtokran+stroitelnaya+tehnika+tehnika+25478637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52"/>
            <a:ext cx="3286147" cy="2503212"/>
          </a:xfrm>
          <a:prstGeom prst="rect">
            <a:avLst/>
          </a:prstGeom>
          <a:noFill/>
        </p:spPr>
      </p:pic>
      <p:pic>
        <p:nvPicPr>
          <p:cNvPr id="7" name="Picture 3" descr="C:\Users\ASER\Desktop\1367487173_specteh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571900" cy="2682894"/>
          </a:xfrm>
          <a:prstGeom prst="rect">
            <a:avLst/>
          </a:prstGeom>
          <a:noFill/>
        </p:spPr>
      </p:pic>
      <p:pic>
        <p:nvPicPr>
          <p:cNvPr id="8" name="Picture 6" descr="C:\Users\ASER\Desktop\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45005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Люди каких профессий работают на стройке  ?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142976" y="1857364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536017" y="246458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286248" y="242886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393669" y="2178835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72330" y="1357298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357422" y="3000372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50595" y="2678901"/>
            <a:ext cx="321471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85786" y="2214554"/>
            <a:ext cx="264320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2500306"/>
            <a:ext cx="15716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сварщик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214818"/>
            <a:ext cx="22145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монтажник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143248"/>
            <a:ext cx="24288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стекольщик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5072075"/>
            <a:ext cx="22860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крановщик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16" y="4143380"/>
            <a:ext cx="20717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сантехник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214686"/>
            <a:ext cx="207170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кровельщик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857629"/>
            <a:ext cx="19288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электрик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68" y="1928802"/>
            <a:ext cx="150019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маляр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rot="16200000" flipH="1">
            <a:off x="2362152" y="3005101"/>
            <a:ext cx="4598291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71934" y="6143645"/>
            <a:ext cx="200026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каменщик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-35751" y="2821777"/>
            <a:ext cx="414340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1472" y="6072206"/>
            <a:ext cx="207170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штукатур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5214950"/>
            <a:ext cx="28575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экскаваторщик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1285860"/>
            <a:ext cx="17144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водитель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2330" y="857233"/>
            <a:ext cx="171451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газовщик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5206" y="6072207"/>
            <a:ext cx="150019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столяр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ER\Desktop\viewer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04"/>
            <a:ext cx="7858180" cy="5893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Стрелка вправо 2"/>
          <p:cNvSpPr/>
          <p:nvPr/>
        </p:nvSpPr>
        <p:spPr>
          <a:xfrm>
            <a:off x="5500694" y="2071678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786578" y="4857760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714876" y="4643446"/>
            <a:ext cx="48463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215206" y="3714752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4643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ER\Desktop\viewer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86742" cy="58400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SER\Desktop\viewer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143801" cy="5357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14884"/>
            <a:ext cx="47149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Средь облаков, на высоте,</a:t>
            </a:r>
          </a:p>
          <a:p>
            <a:r>
              <a:rPr lang="ru-RU" sz="2000" b="1" dirty="0" smtClean="0">
                <a:latin typeface="Segoe Print" pitchFamily="2" charset="0"/>
              </a:rPr>
              <a:t>Мы дружно строим новый дом,</a:t>
            </a:r>
          </a:p>
          <a:p>
            <a:r>
              <a:rPr lang="ru-RU" sz="2000" b="1" dirty="0" smtClean="0">
                <a:latin typeface="Segoe Print" pitchFamily="2" charset="0"/>
              </a:rPr>
              <a:t>Чтобы в тепле и красоте</a:t>
            </a:r>
          </a:p>
          <a:p>
            <a:r>
              <a:rPr lang="ru-RU" sz="2000" b="1" dirty="0" smtClean="0">
                <a:latin typeface="Segoe Print" pitchFamily="2" charset="0"/>
              </a:rPr>
              <a:t>Счастливо люди жили в нем.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85728"/>
            <a:ext cx="321471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строители</a:t>
            </a:r>
            <a:endParaRPr lang="ru-RU" sz="3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2053" name="Picture 5" descr="C:\Users\ASER\Desktop\строительные_профе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214842" cy="3165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4" name="Picture 6" descr="C:\Users\ASER\Desktop\0_7ad06_21d9960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429025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37147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архитектор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3075" name="Picture 3" descr="C:\Users\ASER\Desktop\U099Z5wGw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2928958" cy="2928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ASER\Desktop\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071834" cy="29814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7" name="Picture 5" descr="C:\Users\ASER\Desktop\arhitek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3805576" cy="2714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28596" y="4786322"/>
            <a:ext cx="48577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Придумывает и планирует строительство домов и городов</a:t>
            </a:r>
            <a:endParaRPr lang="ru-RU" sz="2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ER\Desktop\images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447762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ASER\Desktop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714356"/>
            <a:ext cx="4048153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42910" y="357166"/>
            <a:ext cx="3143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каменщик</a:t>
            </a:r>
            <a:endParaRPr lang="ru-RU" sz="3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14818"/>
            <a:ext cx="378621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 переулке дом растет,</a:t>
            </a:r>
          </a:p>
          <a:p>
            <a:r>
              <a:rPr lang="ru-RU" sz="2000" b="1" dirty="0" smtClean="0"/>
              <a:t>Стены каменщик кладет.</a:t>
            </a:r>
          </a:p>
          <a:p>
            <a:r>
              <a:rPr lang="ru-RU" sz="2000" b="1" dirty="0" smtClean="0"/>
              <a:t>С ним помощник - мастерок,</a:t>
            </a:r>
          </a:p>
          <a:p>
            <a:r>
              <a:rPr lang="ru-RU" sz="2000" b="1" dirty="0" smtClean="0"/>
              <a:t>Мастерок – лопатка.</a:t>
            </a:r>
          </a:p>
          <a:p>
            <a:r>
              <a:rPr lang="ru-RU" sz="2000" b="1" dirty="0" smtClean="0"/>
              <a:t>Будет дом построен в срок,</a:t>
            </a:r>
          </a:p>
          <a:p>
            <a:r>
              <a:rPr lang="ru-RU" sz="2000" b="1" dirty="0" smtClean="0"/>
              <a:t>Прочной будет кладка.</a:t>
            </a:r>
            <a:endParaRPr lang="ru-RU" sz="2000" b="1" dirty="0"/>
          </a:p>
        </p:txBody>
      </p:sp>
      <p:pic>
        <p:nvPicPr>
          <p:cNvPr id="6146" name="Picture 2" descr="C:\Users\ASER\Desktop\76c45b921a9005f9a664922008422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2714644" cy="2857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35004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крановщик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995678"/>
            <a:ext cx="421484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Ходит, ходит кран стальной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Над кирпичною стеной.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За стрелой его ажурной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Крановщик следит дежурный.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Нажимает неустанно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Он в кабине рычаги,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Разговаривает с краном 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- Ты рабочим помоги.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ASER\Desktop\main14260185_420a1de92e48213c795a19ad6188cf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2250914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 descr="C:\Users\ASER\Desktop\подъемный-кр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2428892" cy="2602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4" name="Picture 6" descr="C:\Users\ASER\Desktop\709987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3908080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5" name="Picture 7" descr="C:\Users\ASER\Desktop\1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785926"/>
            <a:ext cx="2571768" cy="2019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39290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Кровельщик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535785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Чтобы в доме было сухо и тепло,</a:t>
            </a:r>
          </a:p>
          <a:p>
            <a:r>
              <a:rPr lang="ru-RU" sz="2000" b="1" dirty="0" smtClean="0">
                <a:latin typeface="Segoe Print" pitchFamily="2" charset="0"/>
              </a:rPr>
              <a:t>Чтобы снег зимою в дом не занесло,</a:t>
            </a:r>
          </a:p>
          <a:p>
            <a:r>
              <a:rPr lang="ru-RU" sz="2000" b="1" dirty="0" smtClean="0">
                <a:latin typeface="Segoe Print" pitchFamily="2" charset="0"/>
              </a:rPr>
              <a:t>Кроет крышу  мастер.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10244" name="Picture 4" descr="C:\Users\ASER\Desktop\krovelshhik-_mjagkojj-rulonnojj-krovli-i-krovli-shtuchnykh-materialov-_stalnykh-krovel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256"/>
            <a:ext cx="2714644" cy="2035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5" name="Picture 5" descr="C:\Users\ASER\Desktop\krov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1928826" cy="30402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6" name="Picture 6" descr="C:\Users\ASER\Desktop\krovelnie-rabot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2320278" cy="2500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47" name="Picture 7" descr="C:\Users\ASER\Desktop\montazh_remont_krishi_krovli_brigada_kroveljschikov_foto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2428892" cy="1821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24288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маляр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41434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В новый дом маляр пришел,</a:t>
            </a:r>
          </a:p>
          <a:p>
            <a:r>
              <a:rPr lang="ru-RU" sz="2000" b="1" dirty="0" smtClean="0">
                <a:latin typeface="Segoe Print" pitchFamily="2" charset="0"/>
              </a:rPr>
              <a:t>Красит стены, двери, пол …</a:t>
            </a:r>
          </a:p>
          <a:p>
            <a:r>
              <a:rPr lang="ru-RU" sz="2000" b="1" dirty="0" smtClean="0">
                <a:latin typeface="Segoe Print" pitchFamily="2" charset="0"/>
              </a:rPr>
              <a:t>А наличник на окне</a:t>
            </a:r>
          </a:p>
          <a:p>
            <a:r>
              <a:rPr lang="ru-RU" sz="2000" b="1" dirty="0" smtClean="0">
                <a:latin typeface="Segoe Print" pitchFamily="2" charset="0"/>
              </a:rPr>
              <a:t>Он доверил красить мне.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8194" name="Picture 2" descr="C:\Users\ASER\Desktop\ads190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28575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 descr="C:\Users\ASER\Desktop\1_6_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3071834" cy="2047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8" name="Picture 6" descr="C:\Users\ASER\Desktop\na-glavnuyuKnk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2381250" cy="2190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201" name="Picture 9" descr="C:\Users\ASER\Desktop\node-3381_param-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00504"/>
            <a:ext cx="2030412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571472" y="5715017"/>
            <a:ext cx="3286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штукатур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5715016"/>
            <a:ext cx="28575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плиточник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3143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плотник</a:t>
            </a: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342902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Летят опилки белые,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Летят из-под пилы.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Это плотник делает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Окна и полы.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Топором, рубанком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Выстругивает планки.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Сделал подоконники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Без сучка-задоринки.</a:t>
            </a:r>
            <a:endParaRPr lang="ru-RU" sz="2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9218" name="Picture 2" descr="C:\Users\ASER\Desktop\plo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09" y="500043"/>
            <a:ext cx="4081591" cy="2714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219" name="Picture 3" descr="C:\Users\ASER\Desktop\69728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571900" cy="2678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572140"/>
            <a:ext cx="457203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Его приходу каждый рад,</a:t>
            </a:r>
          </a:p>
          <a:p>
            <a:r>
              <a:rPr lang="ru-RU" sz="2000" b="1" dirty="0" smtClean="0">
                <a:latin typeface="Segoe Print" pitchFamily="2" charset="0"/>
              </a:rPr>
              <a:t>Когда на кухне водопад.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3571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водопроводчик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12290" name="Picture 2" descr="C:\Users\ASER\Desktop\Слесарь сантех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3771942" cy="25649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292" name="Picture 4" descr="C:\Users\ASER\Desktop\a9f38fd4dfd8789067bc68cae127c146_1386661434_1000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079742" cy="36263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293" name="Picture 5" descr="C:\Users\ASER\Desktop\2aabd0d8756972d04eb9756bf7e3766a_1351751979_1000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1966934" cy="2457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257</Words>
  <Application>Microsoft Office PowerPoint</Application>
  <PresentationFormat>Экран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HP</cp:lastModifiedBy>
  <cp:revision>38</cp:revision>
  <dcterms:created xsi:type="dcterms:W3CDTF">2014-02-23T10:00:30Z</dcterms:created>
  <dcterms:modified xsi:type="dcterms:W3CDTF">2025-02-15T02:38:49Z</dcterms:modified>
</cp:coreProperties>
</file>