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09" r:id="rId58"/>
    <p:sldId id="313" r:id="rId59"/>
    <p:sldId id="314" r:id="rId60"/>
    <p:sldId id="315" r:id="rId61"/>
    <p:sldId id="316" r:id="rId62"/>
    <p:sldId id="317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18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29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ГЕРОИ МУЛЬТФИЛЬМОВ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48664" y="3886200"/>
            <a:ext cx="144016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fotooboi.ru/upload/resize_cache/iblock/e5f/1600_1135_1b7763298775e05e1ab2eaadb735cebc0/e5fc4ea85068d37ec97135f7508cf2a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68960"/>
            <a:ext cx="518457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ЗАЯЦ</a:t>
            </a:r>
            <a:endParaRPr lang="ru-RU" sz="8000" dirty="0"/>
          </a:p>
        </p:txBody>
      </p:sp>
      <p:pic>
        <p:nvPicPr>
          <p:cNvPr id="4" name="Содержимое 3" descr="https://fashion-stickers.ru/48746-thickbox_default/zajac-s-multfilma-nu-pogodi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ПИН</a:t>
            </a:r>
            <a:endParaRPr lang="ru-RU" sz="8000" dirty="0"/>
          </a:p>
        </p:txBody>
      </p:sp>
      <p:pic>
        <p:nvPicPr>
          <p:cNvPr id="4" name="Содержимое 3" descr="http://nemalo.net/uploads/posts/2013-04/1365064542_dzrcp1nkmcu7xjr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619" y="1935163"/>
            <a:ext cx="384476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ЛОСЯШ</a:t>
            </a:r>
            <a:endParaRPr lang="ru-RU" sz="8000" dirty="0"/>
          </a:p>
        </p:txBody>
      </p:sp>
      <p:pic>
        <p:nvPicPr>
          <p:cNvPr id="4" name="Содержимое 3" descr="https://vignette.wikia.nocookie.net/smesharikiarhives/images/3/3e/D-Z53cMr2AU.jpg/revision/latest?cb=20160102140813&amp;path-prefix=ru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4542" y="1935163"/>
            <a:ext cx="37749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СИМКА</a:t>
            </a:r>
            <a:endParaRPr lang="ru-RU" sz="8000" dirty="0"/>
          </a:p>
        </p:txBody>
      </p:sp>
      <p:pic>
        <p:nvPicPr>
          <p:cNvPr id="6" name="Содержимое 5" descr="http://arkaloft.ru/wp-content/uploads/2017/05/Fiksik-Simk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1628800"/>
            <a:ext cx="4752528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ШРЭК</a:t>
            </a:r>
            <a:endParaRPr lang="ru-RU" sz="8000" dirty="0"/>
          </a:p>
        </p:txBody>
      </p:sp>
      <p:pic>
        <p:nvPicPr>
          <p:cNvPr id="6" name="Содержимое 5" descr="https://i.pinimg.com/originals/f5/98/23/f59823049f9f756cd1035cdba478ac4d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2194" y="1935163"/>
            <a:ext cx="49196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МАША</a:t>
            </a:r>
            <a:endParaRPr lang="ru-RU" sz="8000" dirty="0"/>
          </a:p>
        </p:txBody>
      </p:sp>
      <p:pic>
        <p:nvPicPr>
          <p:cNvPr id="4" name="Содержимое 3" descr="https://prikolnye-kartinki.ru/img/picture/Aug/22/b4581c97581765a480bc543cd021b43f/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НЕЗНАЙКА</a:t>
            </a:r>
            <a:endParaRPr lang="ru-RU" sz="8000" dirty="0"/>
          </a:p>
        </p:txBody>
      </p:sp>
      <p:pic>
        <p:nvPicPr>
          <p:cNvPr id="4" name="Содержимое 3" descr="http://img1.liveinternet.ru/images/attach/c/6/89/855/89855571_62594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4176464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БУРАТИНО</a:t>
            </a:r>
            <a:endParaRPr lang="ru-RU" sz="8000" dirty="0"/>
          </a:p>
        </p:txBody>
      </p:sp>
      <p:pic>
        <p:nvPicPr>
          <p:cNvPr id="4" name="Содержимое 3" descr="http://nifiga-sebe.ru/uploads/posts/2009-02/thumbs/1235200933_2ddaf51211d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058" y="1935163"/>
            <a:ext cx="26378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ЛЬВЁНОК</a:t>
            </a:r>
            <a:endParaRPr lang="ru-RU" sz="8000" dirty="0"/>
          </a:p>
        </p:txBody>
      </p:sp>
      <p:pic>
        <p:nvPicPr>
          <p:cNvPr id="4" name="Содержимое 3" descr="https://s2.hostingkartinok.com/uploads/images/2013/05/c52e43946ff38a9d5e8fa4dbccb74ed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4377" y="1935163"/>
            <a:ext cx="433524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МАМОНТЁНОК</a:t>
            </a:r>
            <a:endParaRPr lang="ru-RU" sz="8000" dirty="0"/>
          </a:p>
        </p:txBody>
      </p:sp>
      <p:pic>
        <p:nvPicPr>
          <p:cNvPr id="4" name="Содержимое 3" descr="http://s60.radikal.ru/i168/1209/9c/ec05d403174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2094" y="1935163"/>
            <a:ext cx="367981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19256" cy="114300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СОНИК БУМ</a:t>
            </a:r>
            <a:endParaRPr lang="ru-RU" sz="8000" dirty="0"/>
          </a:p>
        </p:txBody>
      </p:sp>
      <p:pic>
        <p:nvPicPr>
          <p:cNvPr id="4" name="Содержимое 3" descr="http://img1.meristation.as.com/files/imagenes/juegos/3ds/action/sonic_boom_el_cristal_roto/sonic_boom_render_by_nibroc_by_nibrocrock-d75eu9p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35163"/>
            <a:ext cx="5904656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НЮША</a:t>
            </a:r>
            <a:endParaRPr lang="ru-RU" sz="8000" dirty="0"/>
          </a:p>
        </p:txBody>
      </p:sp>
      <p:pic>
        <p:nvPicPr>
          <p:cNvPr id="4" name="Содержимое 3" descr="http://aura-dione.ru/gallery/images/298182_risunok-smeshariki-nush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КАРЛСОН</a:t>
            </a:r>
            <a:endParaRPr lang="ru-RU" sz="8000" dirty="0"/>
          </a:p>
        </p:txBody>
      </p:sp>
      <p:pic>
        <p:nvPicPr>
          <p:cNvPr id="4" name="Содержимое 3" descr="http://img11.nnm.me/b/4/8/9/a/555cf105c2a0ea952c244ce26df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827" y="1935163"/>
            <a:ext cx="357834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МЫШИ</a:t>
            </a:r>
            <a:endParaRPr lang="ru-RU" sz="8000" dirty="0"/>
          </a:p>
        </p:txBody>
      </p:sp>
      <p:pic>
        <p:nvPicPr>
          <p:cNvPr id="4" name="Содержимое 3" descr="https://kartinki.detki.today/wp-content/uploads/2017/07/leopold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0813" y="1935163"/>
            <a:ext cx="566237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КРОКОДИЛ   ГЕНА</a:t>
            </a:r>
            <a:endParaRPr lang="ru-RU" sz="8000" dirty="0"/>
          </a:p>
        </p:txBody>
      </p:sp>
      <p:pic>
        <p:nvPicPr>
          <p:cNvPr id="4" name="Содержимое 3" descr="http://arhivurokov.ru/multiurok/5/e/e/5eec7abe0e39fe2e60a8d2cfb0272c61d36f37b3/didaktichnii-matierial-bukva-o_19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011" y="1935163"/>
            <a:ext cx="310797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ОСЛИК   ИА</a:t>
            </a:r>
            <a:endParaRPr lang="ru-RU" sz="8000" dirty="0"/>
          </a:p>
        </p:txBody>
      </p:sp>
      <p:pic>
        <p:nvPicPr>
          <p:cNvPr id="4" name="Содержимое 3" descr="http://info-4all.ru/images/69d8803f8aff07230ebcaade90b8c1f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935163"/>
            <a:ext cx="5256584" cy="538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ЛУНТИК</a:t>
            </a:r>
            <a:endParaRPr lang="ru-RU" sz="8000" dirty="0"/>
          </a:p>
        </p:txBody>
      </p:sp>
      <p:pic>
        <p:nvPicPr>
          <p:cNvPr id="4" name="Содержимое 3" descr="https://cakeshop.com.ua/templates/images/items/SXR7dc85Hjc_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5062" y="1962944"/>
            <a:ext cx="43338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КОТ  МАТРОСКИН</a:t>
            </a:r>
            <a:endParaRPr lang="ru-RU" sz="8000" dirty="0"/>
          </a:p>
        </p:txBody>
      </p:sp>
      <p:pic>
        <p:nvPicPr>
          <p:cNvPr id="6" name="Содержимое 5" descr="http://good.photolandiya.ru/img-q5y5x5n4g40414o5c4u2y234l5j5s4g4a4s5p4a4o4n414i4n5t4/fs71/i/2012/351/0/2/cat_matroskin_and_jackdaw_by_leo_chelny-d5ob6we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72816"/>
            <a:ext cx="5256584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СМУРФЕТТА</a:t>
            </a:r>
            <a:endParaRPr lang="ru-RU" sz="8000" dirty="0"/>
          </a:p>
        </p:txBody>
      </p:sp>
      <p:pic>
        <p:nvPicPr>
          <p:cNvPr id="4" name="Содержимое 3" descr="https://dl28.photosklad.net/20121130/82b5005542673f97bfeb3ac65b8624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1935163"/>
            <a:ext cx="648072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ПЧЁЛКА  МАЙЯ</a:t>
            </a:r>
            <a:endParaRPr lang="ru-RU" sz="8000" dirty="0"/>
          </a:p>
        </p:txBody>
      </p:sp>
      <p:pic>
        <p:nvPicPr>
          <p:cNvPr id="4" name="Содержимое 3" descr="http://fotohomka.ru/images/Nov/27/f052d7f0a36cd3f33b61b4792fe2f15f/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60486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ЧЕБУРАШКА</a:t>
            </a:r>
            <a:endParaRPr lang="ru-RU" sz="8000" dirty="0"/>
          </a:p>
        </p:txBody>
      </p:sp>
      <p:pic>
        <p:nvPicPr>
          <p:cNvPr id="4" name="Содержимое 3" descr="https://yt3.ggpht.com/-0ItzdU4W-Dw/AAAAAAAAAAI/AAAAAAAAAAA/VgLMo5bTky4/s900-c-k-no-mo-rj-c0xffffff/phot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5"/>
            <a:ext cx="5400599" cy="455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КОТ ЛЕОПОЛЬД</a:t>
            </a:r>
            <a:endParaRPr lang="ru-RU" sz="8000" dirty="0"/>
          </a:p>
        </p:txBody>
      </p:sp>
      <p:pic>
        <p:nvPicPr>
          <p:cNvPr id="4" name="Содержимое 3" descr="http://apikabu.ru/img_n/2012-08_5/v2m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440" y="1935163"/>
            <a:ext cx="5241119" cy="50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КОПАТЫЧ</a:t>
            </a:r>
            <a:endParaRPr lang="ru-RU" sz="8000" dirty="0"/>
          </a:p>
        </p:txBody>
      </p:sp>
      <p:pic>
        <p:nvPicPr>
          <p:cNvPr id="4" name="Содержимое 3" descr="http://i34.ltalk.ru/6/7/210706/15/5923215/8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00808"/>
            <a:ext cx="5544616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РУСАЛКА  АРИЭЛЬ</a:t>
            </a:r>
            <a:endParaRPr lang="ru-RU" sz="8000" dirty="0"/>
          </a:p>
        </p:txBody>
      </p:sp>
      <p:pic>
        <p:nvPicPr>
          <p:cNvPr id="4" name="Содержимое 3" descr="http://gorodokotkrytiy.ru/wp-content/uploads/2017/11/rusalochka-Ariel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3" y="1700808"/>
            <a:ext cx="525658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МИНЬОН</a:t>
            </a:r>
            <a:endParaRPr lang="ru-RU" sz="8000" dirty="0"/>
          </a:p>
        </p:txBody>
      </p:sp>
      <p:pic>
        <p:nvPicPr>
          <p:cNvPr id="4" name="Содержимое 3" descr="https://www.nastol.com.ua/pic/201405/2560x1600/nastol.com.ua-9778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00808"/>
            <a:ext cx="6264696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ФУНТИК</a:t>
            </a:r>
            <a:endParaRPr lang="ru-RU" sz="8000" dirty="0"/>
          </a:p>
        </p:txBody>
      </p:sp>
      <p:pic>
        <p:nvPicPr>
          <p:cNvPr id="4" name="Содержимое 3" descr="http://img0.liveinternet.ru/images/attach/c/6/89/855/89855526_21936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33843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ВИННИ  ПУХ</a:t>
            </a:r>
            <a:endParaRPr lang="ru-RU" sz="8000" dirty="0"/>
          </a:p>
        </p:txBody>
      </p:sp>
      <p:pic>
        <p:nvPicPr>
          <p:cNvPr id="4" name="Содержимое 3" descr="https://ds02.infourok.ru/uploads/ex/0dc9/0003de58-683cd2d4/1/img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691276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СОВУНЬЯ</a:t>
            </a:r>
            <a:endParaRPr lang="ru-RU" sz="8000" dirty="0"/>
          </a:p>
        </p:txBody>
      </p:sp>
      <p:pic>
        <p:nvPicPr>
          <p:cNvPr id="4" name="Содержимое 3" descr="http://good.photolandiya.ru/img-q5y5x5n4g4041416x2v2z234z5f5a4g4k4f5h4v2o4o4/i439/1308/32/788c0e255542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00808"/>
            <a:ext cx="525658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ЁЖИК</a:t>
            </a:r>
            <a:endParaRPr lang="ru-RU" sz="8000" dirty="0"/>
          </a:p>
        </p:txBody>
      </p:sp>
      <p:pic>
        <p:nvPicPr>
          <p:cNvPr id="4" name="Содержимое 3" descr="http://raskraski-tut.ru/pages/images_smeshariki/a1_ezhik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9347" y="1935163"/>
            <a:ext cx="430530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БАРАШ</a:t>
            </a:r>
            <a:endParaRPr lang="ru-RU" sz="8000" dirty="0"/>
          </a:p>
        </p:txBody>
      </p:sp>
      <p:pic>
        <p:nvPicPr>
          <p:cNvPr id="4" name="Содержимое 3" descr="http://masterholst.ru/wp-content/uploads/2016/08/smechariks_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9"/>
            <a:ext cx="50405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БАБА КАПА</a:t>
            </a:r>
            <a:endParaRPr lang="ru-RU" sz="8000" dirty="0"/>
          </a:p>
        </p:txBody>
      </p:sp>
      <p:pic>
        <p:nvPicPr>
          <p:cNvPr id="6" name="Содержимое 5" descr="http://info-4all.ru/images/6caef4fbae40ac4a13188c8277bbd3aa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5616623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ДЕДА ШЕР</a:t>
            </a:r>
            <a:endParaRPr lang="ru-RU" sz="8000" dirty="0"/>
          </a:p>
        </p:txBody>
      </p:sp>
      <p:pic>
        <p:nvPicPr>
          <p:cNvPr id="4" name="Содержимое 3" descr="http://info-4all.ru/images/6eb1bc1be8d590cf9f3a9dea9cedced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00808"/>
            <a:ext cx="619268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МИКИ МАУС</a:t>
            </a:r>
            <a:endParaRPr lang="ru-RU" sz="8000" dirty="0"/>
          </a:p>
        </p:txBody>
      </p:sp>
      <p:pic>
        <p:nvPicPr>
          <p:cNvPr id="4" name="Содержимое 3" descr="https://arhano.ru/sites/default/files/asp_lj/01d03433cae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МИЛА</a:t>
            </a:r>
            <a:endParaRPr lang="ru-RU" sz="8000" dirty="0"/>
          </a:p>
        </p:txBody>
      </p:sp>
      <p:pic>
        <p:nvPicPr>
          <p:cNvPr id="4" name="Содержимое 3" descr="http://zaikinmir.ru/kartinki/images/luntik/luntik-kartinki-1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ПЧЕЛЁНОК</a:t>
            </a:r>
            <a:endParaRPr lang="ru-RU" sz="8000" dirty="0"/>
          </a:p>
        </p:txBody>
      </p:sp>
      <p:pic>
        <p:nvPicPr>
          <p:cNvPr id="4" name="Содержимое 3" descr="http://www.graycell.ru/picture/big/pchelyonok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КУЗЯ</a:t>
            </a:r>
            <a:endParaRPr lang="ru-RU" sz="8000" dirty="0"/>
          </a:p>
        </p:txBody>
      </p:sp>
      <p:pic>
        <p:nvPicPr>
          <p:cNvPr id="4" name="Содержимое 3" descr="http://www.graycell.ru/picture/big/kuzy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ПЕСКАРЬ  ИВАНОВИЧ</a:t>
            </a:r>
            <a:endParaRPr lang="ru-RU" sz="6600" dirty="0"/>
          </a:p>
        </p:txBody>
      </p:sp>
      <p:pic>
        <p:nvPicPr>
          <p:cNvPr id="6" name="Содержимое 5" descr="http://kostia-novikov.narod.ru/olderfiles/3/peskar-ivanich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772816"/>
            <a:ext cx="410445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ТЕТЯ  МОТЯ</a:t>
            </a:r>
            <a:endParaRPr lang="ru-RU" sz="8000" dirty="0"/>
          </a:p>
        </p:txBody>
      </p:sp>
      <p:pic>
        <p:nvPicPr>
          <p:cNvPr id="4" name="Содержимое 3" descr="http://www.graycell.ru/picture/big/moty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ВУПСЕНЬ  И  ПУПСЕНЬ</a:t>
            </a:r>
            <a:endParaRPr lang="ru-RU" sz="6600" dirty="0"/>
          </a:p>
        </p:txBody>
      </p:sp>
      <p:pic>
        <p:nvPicPr>
          <p:cNvPr id="4" name="Содержимое 3" descr="http://foto.fastimagess.ru/img-q5y5x5n4g40414m5e4q4n4s5i53674s2l4f5r4k474p2i5j4v5v2n454/uploads/images/pupsen-vupsen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7"/>
            <a:ext cx="496855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ДЯДЯ  ШНЮК</a:t>
            </a:r>
            <a:endParaRPr lang="ru-RU" sz="8000" dirty="0"/>
          </a:p>
        </p:txBody>
      </p:sp>
      <p:pic>
        <p:nvPicPr>
          <p:cNvPr id="4" name="Содержимое 3" descr="http://www.graycell.ru/picture/big/shnyuk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3" y="1772816"/>
            <a:ext cx="5256584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КОРНЕЙ  КОРНЕЕВИЧ</a:t>
            </a:r>
            <a:endParaRPr lang="ru-RU" sz="7200" dirty="0"/>
          </a:p>
        </p:txBody>
      </p:sp>
      <p:pic>
        <p:nvPicPr>
          <p:cNvPr id="4" name="Содержимое 3" descr="http://img1.joyreactor.cc/pics/comment/Dune-%D0%94%D1%8E%D0%BD%D0%B0-%D0%BF%D0%B5%D1%81%D0%B5%D0%BD%D0%BA%D0%B0-%D0%BF%D0%B5%D1%81%D0%BE%D1%87%D0%BD%D0%B8%D1%86%D0%B0-1902279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32856"/>
            <a:ext cx="554461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ВОЛК</a:t>
            </a:r>
            <a:endParaRPr lang="ru-RU" sz="8000" dirty="0"/>
          </a:p>
        </p:txBody>
      </p:sp>
      <p:pic>
        <p:nvPicPr>
          <p:cNvPr id="4" name="Содержимое 3" descr="https://i02.fotocdn.net/s18/111/user_m/399/251471831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453650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МЕДВЕДЬ</a:t>
            </a:r>
            <a:endParaRPr lang="ru-RU" sz="8000" dirty="0"/>
          </a:p>
        </p:txBody>
      </p:sp>
      <p:pic>
        <p:nvPicPr>
          <p:cNvPr id="4" name="Содержимое 3" descr="http://exslady.ru/wp-content/uploads/2017/3/geroi-multfilma-masha-i-medved_1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700809"/>
            <a:ext cx="489654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СВИНКА ПЕППА</a:t>
            </a:r>
            <a:endParaRPr lang="ru-RU" sz="8000" dirty="0"/>
          </a:p>
        </p:txBody>
      </p:sp>
      <p:pic>
        <p:nvPicPr>
          <p:cNvPr id="4" name="Содержимое 3" descr="https://www.fairfaxstatic.com.au/content/dam/images/2/x/9/3/f/image.related.articleLeadNarrow.300x0.2x8uu.png/13840128000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774" y="1935163"/>
            <a:ext cx="276645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НОЛИК</a:t>
            </a:r>
            <a:endParaRPr lang="ru-RU" sz="8000" dirty="0"/>
          </a:p>
        </p:txBody>
      </p:sp>
      <p:pic>
        <p:nvPicPr>
          <p:cNvPr id="6" name="Содержимое 5" descr="http://fb.ru/misc/i/gallery/40429/122368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44824"/>
            <a:ext cx="439248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МАЛЫШ</a:t>
            </a:r>
            <a:endParaRPr lang="ru-RU" sz="8000" dirty="0"/>
          </a:p>
        </p:txBody>
      </p:sp>
      <p:pic>
        <p:nvPicPr>
          <p:cNvPr id="4" name="Содержимое 3" descr="https://st.kp.yandex.net/im/kadr/1/7/4/kinopoisk.ru-Barboskiny-174973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6984776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ГОНЩИК</a:t>
            </a:r>
            <a:endParaRPr lang="ru-RU" sz="8000" dirty="0"/>
          </a:p>
        </p:txBody>
      </p:sp>
      <p:pic>
        <p:nvPicPr>
          <p:cNvPr id="4" name="Содержимое 3" descr="http://super-party.com/image/cache/data/%D0%A9%D0%B5%D0%BD%D1%8F%D1%87%D0%B8%D0%B9%20%D0%BF%D0%B0%D1%82%D1%80%D1%83%D0%BB%D1%8C/PAW1%20-%201-1000x10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772817"/>
            <a:ext cx="438943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ЛИСИЧКА</a:t>
            </a:r>
            <a:endParaRPr lang="ru-RU" sz="8000" dirty="0"/>
          </a:p>
        </p:txBody>
      </p:sp>
      <p:pic>
        <p:nvPicPr>
          <p:cNvPr id="4" name="Содержимое 3" descr="https://i.ytimg.com/vi/ezMoYVCjlDw/maxresdefault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МАРШАЛ</a:t>
            </a:r>
            <a:endParaRPr lang="ru-RU" sz="8000" dirty="0"/>
          </a:p>
        </p:txBody>
      </p:sp>
      <p:pic>
        <p:nvPicPr>
          <p:cNvPr id="4" name="Содержимое 3" descr="https://babymults.ru/uploads/1493119733_youloveit_ru_paw_patrol_images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628800"/>
            <a:ext cx="3888431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ДРУЖОК</a:t>
            </a:r>
            <a:endParaRPr lang="ru-RU" sz="8000" dirty="0"/>
          </a:p>
        </p:txBody>
      </p:sp>
      <p:pic>
        <p:nvPicPr>
          <p:cNvPr id="4" name="Содержимое 3" descr="https://xn----7sbabchqrq1f3f.xn--p1ai/wp-content/uploads/2016/06/barbos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9" y="1772816"/>
            <a:ext cx="4248472" cy="508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КРЕПЫШ</a:t>
            </a:r>
            <a:endParaRPr lang="ru-RU" sz="8000" dirty="0"/>
          </a:p>
        </p:txBody>
      </p:sp>
      <p:pic>
        <p:nvPicPr>
          <p:cNvPr id="4" name="Содержимое 3" descr="http://imagestars.ru/img-q5y5x5n416b41454b4746466u5z5i4r4s404n4u4/uploads/1446910117_41wXf11h63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28800"/>
            <a:ext cx="38884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РОЗА</a:t>
            </a:r>
            <a:endParaRPr lang="ru-RU" sz="8000" dirty="0"/>
          </a:p>
        </p:txBody>
      </p:sp>
      <p:pic>
        <p:nvPicPr>
          <p:cNvPr id="4" name="Содержимое 3" descr="http://lass.veryphoto.ru/img-q5y5x5n4g4041456o4j454v5i5i5s4g4c4j5r2r4r4/sites/default/files/kak_narisovat_rozu_barboskinu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00809"/>
            <a:ext cx="36004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ДЯДЯ  ФЁДОР</a:t>
            </a:r>
            <a:endParaRPr lang="ru-RU" sz="8000" dirty="0"/>
          </a:p>
        </p:txBody>
      </p:sp>
      <p:pic>
        <p:nvPicPr>
          <p:cNvPr id="4" name="Содержимое 3" descr="http://foto.fastimagess.ru/img-q5y5x5n4g40414r5m4d4p2n5w5y5h4g4v23664n4a48436q206u4/get/6427/130884706.5b/0_98fa0_edac99bb_XXL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00808"/>
            <a:ext cx="35283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ЛИЗА</a:t>
            </a:r>
            <a:endParaRPr lang="ru-RU" sz="8000" dirty="0"/>
          </a:p>
        </p:txBody>
      </p:sp>
      <p:pic>
        <p:nvPicPr>
          <p:cNvPr id="4" name="Содержимое 3" descr="http://semidnevka.ru/uploads/event_photos/11529/1436457941_Kopiya-liza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628800"/>
            <a:ext cx="63367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cs typeface="Aharoni" pitchFamily="2" charset="-79"/>
              </a:rPr>
              <a:t>ПОПУГАЙ КЕША</a:t>
            </a:r>
            <a:endParaRPr lang="ru-RU" sz="8000" dirty="0">
              <a:cs typeface="Aharoni" pitchFamily="2" charset="-79"/>
            </a:endParaRPr>
          </a:p>
        </p:txBody>
      </p:sp>
      <p:pic>
        <p:nvPicPr>
          <p:cNvPr id="4" name="Содержимое 3" descr="http://www.playcast.ru/uploads/2015/10/13/15439536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198" y="1935163"/>
            <a:ext cx="399160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РОККИ</a:t>
            </a:r>
            <a:endParaRPr lang="ru-RU" sz="8000" dirty="0"/>
          </a:p>
        </p:txBody>
      </p:sp>
      <p:pic>
        <p:nvPicPr>
          <p:cNvPr id="5" name="Содержимое 4" descr="http://raskraski-tut.ru/pages/images_paw_patrol/a1_rocky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628800"/>
            <a:ext cx="4464495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ЦЫПА</a:t>
            </a:r>
            <a:endParaRPr lang="ru-RU" sz="8000" dirty="0"/>
          </a:p>
        </p:txBody>
      </p:sp>
      <p:pic>
        <p:nvPicPr>
          <p:cNvPr id="4" name="Содержимое 3" descr="http://donate.petridish.pw/sites/default/files/stickers/9/232c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772816"/>
            <a:ext cx="4931023" cy="508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ГЕНА</a:t>
            </a:r>
            <a:endParaRPr lang="ru-RU" sz="8000" dirty="0"/>
          </a:p>
        </p:txBody>
      </p:sp>
      <p:pic>
        <p:nvPicPr>
          <p:cNvPr id="4" name="Содержимое 3" descr="http://barboskinysmotret.ru/wp-content/uploads/2014/04/kinopoisk.ru-Barboskiny-174972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9" y="1628800"/>
            <a:ext cx="4248472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900" dirty="0" smtClean="0"/>
              <a:t>СКАЙ</a:t>
            </a:r>
            <a:endParaRPr lang="ru-RU" dirty="0"/>
          </a:p>
        </p:txBody>
      </p:sp>
      <p:pic>
        <p:nvPicPr>
          <p:cNvPr id="4" name="Содержимое 3" descr="http://super-party.com/image/cache/data/%D0%A9%D0%B5%D0%BD%D1%8F%D1%87%D0%B8%D0%B9%20%D0%BF%D0%B0%D1%82%D1%80%D1%83%D0%BB%D1%8C/PAW2%20-1-1000x10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1628800"/>
            <a:ext cx="5040560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ПОЧТАЛЬОН  ПЕЧКИН</a:t>
            </a:r>
            <a:endParaRPr lang="ru-RU" sz="6600" dirty="0"/>
          </a:p>
        </p:txBody>
      </p:sp>
      <p:pic>
        <p:nvPicPr>
          <p:cNvPr id="4" name="Содержимое 3" descr="https://img-fotki.yandex.ru/get/95629/155295907.10bf/0_1b558f_d367adb2_orig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16832"/>
            <a:ext cx="417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ЗУМА</a:t>
            </a:r>
            <a:endParaRPr lang="ru-RU" sz="8000" dirty="0"/>
          </a:p>
        </p:txBody>
      </p:sp>
      <p:pic>
        <p:nvPicPr>
          <p:cNvPr id="4" name="Содержимое 3" descr="https://babymults.ru/uploads/1446913621_B1sOksMCQAEgopB.jpg%20larg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628800"/>
            <a:ext cx="4859015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ЧАК</a:t>
            </a:r>
            <a:endParaRPr lang="ru-RU" sz="8000" dirty="0"/>
          </a:p>
        </p:txBody>
      </p:sp>
      <p:pic>
        <p:nvPicPr>
          <p:cNvPr id="4" name="Содержимое 3" descr="https://interior-stickers.ru/48808-thickbox_default/jeltaja-ptica-s-angry-birds-zlye-pticy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ТУЧКА</a:t>
            </a:r>
            <a:endParaRPr lang="ru-RU" sz="8000" dirty="0"/>
          </a:p>
        </p:txBody>
      </p:sp>
      <p:pic>
        <p:nvPicPr>
          <p:cNvPr id="4" name="Содержимое 3" descr="https://b1.multvkino.tlum.ru/c/227.290x360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4608511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РЕД</a:t>
            </a:r>
            <a:endParaRPr lang="ru-RU" sz="8000" dirty="0"/>
          </a:p>
        </p:txBody>
      </p:sp>
      <p:pic>
        <p:nvPicPr>
          <p:cNvPr id="6" name="Содержимое 5" descr="http://www.clipartbest.com/cliparts/pT5/x5y/pT5x5ybac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7" y="1700808"/>
            <a:ext cx="568863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ШАРИК</a:t>
            </a:r>
            <a:endParaRPr lang="ru-RU" sz="8000" dirty="0"/>
          </a:p>
        </p:txBody>
      </p:sp>
      <p:pic>
        <p:nvPicPr>
          <p:cNvPr id="4" name="Содержимое 3" descr="http://info-4all.ru/images/c5648c3479a790540cdf681de86b4ad7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1628800"/>
            <a:ext cx="4248472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КАР - КАРЫЧ</a:t>
            </a:r>
            <a:endParaRPr lang="ru-RU" sz="8000" dirty="0"/>
          </a:p>
        </p:txBody>
      </p:sp>
      <p:pic>
        <p:nvPicPr>
          <p:cNvPr id="4" name="Содержимое 3" descr="http://crosti.ru/patterns/00/0a/83/bf7d37425a/pictur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853" y="1935163"/>
            <a:ext cx="406429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КЕША</a:t>
            </a:r>
            <a:endParaRPr lang="ru-RU" sz="8000" dirty="0"/>
          </a:p>
        </p:txBody>
      </p:sp>
      <p:pic>
        <p:nvPicPr>
          <p:cNvPr id="4" name="Содержимое 3" descr="http://catalog.grt.ru/images/news/2016/20161212/20161212mimimi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628800"/>
            <a:ext cx="5040560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РАЙДЕР</a:t>
            </a:r>
            <a:endParaRPr lang="ru-RU" sz="8000" dirty="0"/>
          </a:p>
        </p:txBody>
      </p:sp>
      <p:pic>
        <p:nvPicPr>
          <p:cNvPr id="4" name="Содержимое 3" descr="http://wifi.studnet.net.ua/advertising/index.php?q=aHR0cHM6Ly95dDMuZ2dwaHQuY29tLy1kUGl5dzlNMUZWMC9BQUFBQUFBQUFBSS9BQUFBQUFBQUFBQS80OTB5aVJhRVptTS9zOTAwLWMtay1uby1tby1yai1jMHhmZmZmZmYvcGhvdG8uanBn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772817"/>
            <a:ext cx="5112568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ЭМБЕР</a:t>
            </a:r>
            <a:endParaRPr lang="ru-RU" sz="8000" dirty="0"/>
          </a:p>
        </p:txBody>
      </p:sp>
      <p:pic>
        <p:nvPicPr>
          <p:cNvPr id="4" name="Содержимое 3" descr="http://static.ozone.ru/multimedia/audio_cd_covers/101349707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556792"/>
            <a:ext cx="4824536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ТИШКА</a:t>
            </a:r>
            <a:endParaRPr lang="ru-RU" sz="8000" dirty="0"/>
          </a:p>
        </p:txBody>
      </p:sp>
      <p:pic>
        <p:nvPicPr>
          <p:cNvPr id="4" name="Содержимое 3" descr="http://www.kino-teatr.ru/art/2771/2829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38" y="1935163"/>
            <a:ext cx="789112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ПОРОРО</a:t>
            </a:r>
            <a:endParaRPr lang="ru-RU" sz="8000" dirty="0"/>
          </a:p>
        </p:txBody>
      </p:sp>
      <p:pic>
        <p:nvPicPr>
          <p:cNvPr id="4" name="Содержимое 3" descr="http://www.kudaidem.org/files/images/news/local/kuda-idem-novogodnie-spektakli-v-barnaule-2016-2017/poror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72816"/>
            <a:ext cx="47525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  <p:sndAc>
      <p:stSnd>
        <p:snd r:embed="rId2" name="chimes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ХЕЛЛИ</a:t>
            </a:r>
            <a:endParaRPr lang="ru-RU" sz="8000" dirty="0"/>
          </a:p>
        </p:txBody>
      </p:sp>
      <p:pic>
        <p:nvPicPr>
          <p:cNvPr id="4" name="Содержимое 3" descr="http://www.antoshka-toys.ru/kiwi-public-data/Kiwi_Img/58b12ddc4692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7" y="1700807"/>
            <a:ext cx="5544616" cy="51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  <p:sndAc>
      <p:stSnd>
        <p:snd r:embed="rId2" name="chimes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ТОМАС</a:t>
            </a:r>
            <a:endParaRPr lang="ru-RU" sz="8000" dirty="0"/>
          </a:p>
        </p:txBody>
      </p:sp>
      <p:pic>
        <p:nvPicPr>
          <p:cNvPr id="4" name="Содержимое 3" descr="http://forkidsandmum.ru/pictures/toys/101402170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628800"/>
            <a:ext cx="6336704" cy="52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  <p:sndAc>
      <p:stSnd>
        <p:snd r:embed="rId2" name="chimes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РОЙ</a:t>
            </a:r>
            <a:endParaRPr lang="ru-RU" sz="8000" dirty="0"/>
          </a:p>
        </p:txBody>
      </p:sp>
      <p:pic>
        <p:nvPicPr>
          <p:cNvPr id="4" name="Содержимое 3" descr="https://ozon-st.cdn.ngenix.net/multimedia/audio_cd_covers/101349694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5" y="1700808"/>
            <a:ext cx="4896544" cy="51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  <p:sndAc>
      <p:stSnd>
        <p:snd r:embed="rId2" name="chimes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ПЕРСИ</a:t>
            </a:r>
            <a:endParaRPr lang="ru-RU" sz="8000" dirty="0"/>
          </a:p>
        </p:txBody>
      </p:sp>
      <p:pic>
        <p:nvPicPr>
          <p:cNvPr id="4" name="Содержимое 3" descr="http://kids-toy.ru/upload/resizer2/19/866/8664fd59fe2115931922ac0861127a9b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01416"/>
            <a:ext cx="61926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ПОЛЛИ</a:t>
            </a:r>
            <a:endParaRPr lang="ru-RU" sz="8000" dirty="0"/>
          </a:p>
        </p:txBody>
      </p:sp>
      <p:pic>
        <p:nvPicPr>
          <p:cNvPr id="4" name="Содержимое 3" descr="http://forkidsandmum.ru/pictures/101349493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1700808"/>
            <a:ext cx="5112568" cy="51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ТОМ И ДЖЕРИ</a:t>
            </a:r>
            <a:endParaRPr lang="ru-RU" sz="8000" dirty="0"/>
          </a:p>
        </p:txBody>
      </p:sp>
      <p:pic>
        <p:nvPicPr>
          <p:cNvPr id="4" name="Содержимое 3" descr="http://crosti.ru/patterns/00/0f/81/9caf50f022/pictur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987" y="1935163"/>
            <a:ext cx="261602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mkhk/Balet-tantsy/0014-014-Do-sledujuschikh-vstr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3"/>
            <a:ext cx="7992888" cy="5184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КОТЁНОК ГАВ</a:t>
            </a:r>
            <a:endParaRPr lang="ru-RU" sz="8000" dirty="0"/>
          </a:p>
        </p:txBody>
      </p:sp>
      <p:pic>
        <p:nvPicPr>
          <p:cNvPr id="4" name="Содержимое 3" descr="https://im0-tub-ru.yandex.net/i?id=86f70dfd79f398e1421c6f1674892443&amp;n=1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492896"/>
            <a:ext cx="561662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249</TotalTime>
  <Words>106</Words>
  <Application>Microsoft Office PowerPoint</Application>
  <PresentationFormat>Экран (4:3)</PresentationFormat>
  <Paragraphs>79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Поток</vt:lpstr>
      <vt:lpstr>ГЕРОИ МУЛЬТФИЛЬМОВ</vt:lpstr>
      <vt:lpstr>СОНИК БУМ</vt:lpstr>
      <vt:lpstr>КОТ ЛЕОПОЛЬД</vt:lpstr>
      <vt:lpstr>МИКИ МАУС</vt:lpstr>
      <vt:lpstr>СВИНКА ПЕППА</vt:lpstr>
      <vt:lpstr>ПОПУГАЙ КЕША</vt:lpstr>
      <vt:lpstr>КАР - КАРЫЧ</vt:lpstr>
      <vt:lpstr>ТОМ И ДЖЕРИ</vt:lpstr>
      <vt:lpstr>КОТЁНОК ГАВ</vt:lpstr>
      <vt:lpstr>ЗАЯЦ</vt:lpstr>
      <vt:lpstr>ПИН</vt:lpstr>
      <vt:lpstr>ЛОСЯШ</vt:lpstr>
      <vt:lpstr>СИМКА</vt:lpstr>
      <vt:lpstr>ШРЭК</vt:lpstr>
      <vt:lpstr>МАША</vt:lpstr>
      <vt:lpstr>НЕЗНАЙКА</vt:lpstr>
      <vt:lpstr>БУРАТИНО</vt:lpstr>
      <vt:lpstr>ЛЬВЁНОК</vt:lpstr>
      <vt:lpstr>МАМОНТЁНОК</vt:lpstr>
      <vt:lpstr>НЮША</vt:lpstr>
      <vt:lpstr>КАРЛСОН</vt:lpstr>
      <vt:lpstr>МЫШИ</vt:lpstr>
      <vt:lpstr>КРОКОДИЛ   ГЕНА</vt:lpstr>
      <vt:lpstr>ОСЛИК   ИА</vt:lpstr>
      <vt:lpstr>ЛУНТИК</vt:lpstr>
      <vt:lpstr>КОТ  МАТРОСКИН</vt:lpstr>
      <vt:lpstr>СМУРФЕТТА</vt:lpstr>
      <vt:lpstr>ПЧЁЛКА  МАЙЯ</vt:lpstr>
      <vt:lpstr>ЧЕБУРАШКА</vt:lpstr>
      <vt:lpstr>КОПАТЫЧ</vt:lpstr>
      <vt:lpstr>РУСАЛКА  АРИЭЛЬ</vt:lpstr>
      <vt:lpstr>МИНЬОН</vt:lpstr>
      <vt:lpstr>ФУНТИК</vt:lpstr>
      <vt:lpstr>ВИННИ  ПУХ</vt:lpstr>
      <vt:lpstr>СОВУНЬЯ</vt:lpstr>
      <vt:lpstr>ЁЖИК</vt:lpstr>
      <vt:lpstr>БАРАШ</vt:lpstr>
      <vt:lpstr>БАБА КАПА</vt:lpstr>
      <vt:lpstr>ДЕДА ШЕР</vt:lpstr>
      <vt:lpstr>МИЛА</vt:lpstr>
      <vt:lpstr>ПЧЕЛЁНОК</vt:lpstr>
      <vt:lpstr>КУЗЯ</vt:lpstr>
      <vt:lpstr>ПЕСКАРЬ  ИВАНОВИЧ</vt:lpstr>
      <vt:lpstr>ТЕТЯ  МОТЯ</vt:lpstr>
      <vt:lpstr>ВУПСЕНЬ  И  ПУПСЕНЬ</vt:lpstr>
      <vt:lpstr>ДЯДЯ  ШНЮК</vt:lpstr>
      <vt:lpstr>КОРНЕЙ  КОРНЕЕВИЧ</vt:lpstr>
      <vt:lpstr>ВОЛК</vt:lpstr>
      <vt:lpstr>МЕДВЕДЬ</vt:lpstr>
      <vt:lpstr>НОЛИК</vt:lpstr>
      <vt:lpstr>МАЛЫШ</vt:lpstr>
      <vt:lpstr>ГОНЩИК</vt:lpstr>
      <vt:lpstr>ЛИСИЧКА</vt:lpstr>
      <vt:lpstr>МАРШАЛ</vt:lpstr>
      <vt:lpstr>ДРУЖОК</vt:lpstr>
      <vt:lpstr>КРЕПЫШ</vt:lpstr>
      <vt:lpstr>РОЗА</vt:lpstr>
      <vt:lpstr>ДЯДЯ  ФЁДОР</vt:lpstr>
      <vt:lpstr>ЛИЗА</vt:lpstr>
      <vt:lpstr>РОККИ</vt:lpstr>
      <vt:lpstr>ЦЫПА</vt:lpstr>
      <vt:lpstr>ГЕНА</vt:lpstr>
      <vt:lpstr>СКАЙ</vt:lpstr>
      <vt:lpstr>ПОЧТАЛЬОН  ПЕЧКИН</vt:lpstr>
      <vt:lpstr>ЗУМА</vt:lpstr>
      <vt:lpstr>ЧАК</vt:lpstr>
      <vt:lpstr>ТУЧКА</vt:lpstr>
      <vt:lpstr>РЕД</vt:lpstr>
      <vt:lpstr>ШАРИК</vt:lpstr>
      <vt:lpstr>КЕША</vt:lpstr>
      <vt:lpstr>РАЙДЕР</vt:lpstr>
      <vt:lpstr>ЭМБЕР</vt:lpstr>
      <vt:lpstr>ТИШКА</vt:lpstr>
      <vt:lpstr>ПОРОРО</vt:lpstr>
      <vt:lpstr>ХЕЛЛИ</vt:lpstr>
      <vt:lpstr>ТОМАС</vt:lpstr>
      <vt:lpstr>РОЙ</vt:lpstr>
      <vt:lpstr>ПЕРСИ</vt:lpstr>
      <vt:lpstr>ПОЛЛИ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МУЛЬТФИЛЬМОВ</dc:title>
  <dc:creator>Пользователь</dc:creator>
  <cp:lastModifiedBy>Пользователь</cp:lastModifiedBy>
  <cp:revision>27</cp:revision>
  <dcterms:created xsi:type="dcterms:W3CDTF">2018-01-23T16:08:02Z</dcterms:created>
  <dcterms:modified xsi:type="dcterms:W3CDTF">2018-01-26T18:48:15Z</dcterms:modified>
</cp:coreProperties>
</file>