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</p:sldMasterIdLst>
  <p:sldIdLst>
    <p:sldId id="256" r:id="rId12"/>
    <p:sldId id="257" r:id="rId13"/>
    <p:sldId id="258" r:id="rId14"/>
    <p:sldId id="261" r:id="rId15"/>
    <p:sldId id="260" r:id="rId16"/>
    <p:sldId id="259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14.xml"/><Relationship Id="rId24" Type="http://schemas.openxmlformats.org/officeDocument/2006/relationships/slide" Target="slides/slide13.xml"/><Relationship Id="rId23" Type="http://schemas.openxmlformats.org/officeDocument/2006/relationships/slide" Target="slides/slide12.xml"/><Relationship Id="rId22" Type="http://schemas.openxmlformats.org/officeDocument/2006/relationships/slide" Target="slides/slide11.xml"/><Relationship Id="rId21" Type="http://schemas.openxmlformats.org/officeDocument/2006/relationships/slide" Target="slides/slide10.xml"/><Relationship Id="rId20" Type="http://schemas.openxmlformats.org/officeDocument/2006/relationships/slide" Target="slides/slide9.xml"/><Relationship Id="rId2" Type="http://schemas.openxmlformats.org/officeDocument/2006/relationships/theme" Target="theme/theme1.xml"/><Relationship Id="rId19" Type="http://schemas.openxmlformats.org/officeDocument/2006/relationships/slide" Target="slides/slide8.xml"/><Relationship Id="rId18" Type="http://schemas.openxmlformats.org/officeDocument/2006/relationships/slide" Target="slides/slide7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3" Type="http://schemas.openxmlformats.org/officeDocument/2006/relationships/slide" Target="slides/slide2.xml"/><Relationship Id="rId12" Type="http://schemas.openxmlformats.org/officeDocument/2006/relationships/slide" Target="slides/slide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2290" name="Группа 12289"/>
          <p:cNvGrpSpPr/>
          <p:nvPr/>
        </p:nvGrpSpPr>
        <p:grpSpPr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2291" name="Полилиния 12290"/>
            <p:cNvSpPr/>
            <p:nvPr/>
          </p:nvSpPr>
          <p:spPr>
            <a:xfrm>
              <a:off x="210" y="1104"/>
              <a:ext cx="5550" cy="3216"/>
            </a:xfrm>
            <a:custGeom>
              <a:avLst/>
              <a:gdLst/>
              <a:ahLst/>
              <a:cxnLst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2292" name="Полилиния 12291"/>
            <p:cNvSpPr/>
            <p:nvPr/>
          </p:nvSpPr>
          <p:spPr>
            <a:xfrm>
              <a:off x="528" y="2400"/>
              <a:ext cx="5232" cy="1920"/>
            </a:xfrm>
            <a:custGeom>
              <a:avLst/>
              <a:gdLst/>
              <a:ahLst/>
              <a:cxnLst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2293" name="Полилиния 12292"/>
            <p:cNvSpPr/>
            <p:nvPr/>
          </p:nvSpPr>
          <p:spPr>
            <a:xfrm>
              <a:off x="201" y="2377"/>
              <a:ext cx="3455" cy="29"/>
            </a:xfrm>
            <a:custGeom>
              <a:avLst/>
              <a:gdLst/>
              <a:ahLst/>
              <a:cxnLst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  <a:alpha val="10000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2294" name="Полилиния 12293"/>
            <p:cNvSpPr/>
            <p:nvPr/>
          </p:nvSpPr>
          <p:spPr>
            <a:xfrm>
              <a:off x="528" y="1104"/>
              <a:ext cx="4894" cy="29"/>
            </a:xfrm>
            <a:custGeom>
              <a:avLst/>
              <a:gdLst/>
              <a:ahLst/>
              <a:cxnLst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  <a:alpha val="10000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2295" name="Полилиния 12294"/>
            <p:cNvSpPr/>
            <p:nvPr/>
          </p:nvSpPr>
          <p:spPr>
            <a:xfrm>
              <a:off x="201" y="2377"/>
              <a:ext cx="30" cy="1958"/>
            </a:xfrm>
            <a:custGeom>
              <a:avLst/>
              <a:gdLst/>
              <a:ahLst/>
              <a:cxnLst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  <a:alpha val="10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2296" name="Полилиния 12295"/>
            <p:cNvSpPr/>
            <p:nvPr/>
          </p:nvSpPr>
          <p:spPr>
            <a:xfrm>
              <a:off x="528" y="1104"/>
              <a:ext cx="29" cy="3225"/>
            </a:xfrm>
            <a:custGeom>
              <a:avLst/>
              <a:gdLst/>
              <a:ahLst/>
              <a:cxnLst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  <a:alpha val="10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12297" name="Заголовок 12296"/>
          <p:cNvSpPr>
            <a:spLocks noGrp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12298" name="Подзаголовок 12297"/>
          <p:cNvSpPr>
            <a:spLocks noGrp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12299" name="Замещающая дата 12298"/>
          <p:cNvSpPr>
            <a:spLocks noGrp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2300" name="Замещающий нижний колонтитул 12299"/>
          <p:cNvSpPr>
            <a:spLocks noGrp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2301" name="Замещающий номер слайда 12300"/>
          <p:cNvSpPr>
            <a:spLocks noGrp="1"/>
          </p:cNvSpPr>
          <p:nvPr>
            <p:ph type="sldNum" sz="quarter" idx="4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8" grpId="0" build="p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80898" name="Группа 80897"/>
          <p:cNvGrpSpPr/>
          <p:nvPr/>
        </p:nvGrpSpPr>
        <p:grpSpPr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80899" name="Прямоугольник 80898"/>
            <p:cNvSpPr/>
            <p:nvPr userDrawn="1"/>
          </p:nvSpPr>
          <p:spPr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0" name="Прямоугольник 80899"/>
            <p:cNvSpPr/>
            <p:nvPr userDrawn="1"/>
          </p:nvSpPr>
          <p:spPr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1" name="Прямоугольник 80900"/>
            <p:cNvSpPr/>
            <p:nvPr userDrawn="1"/>
          </p:nvSpPr>
          <p:spPr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2" name="Прямоугольник 80901"/>
            <p:cNvSpPr/>
            <p:nvPr userDrawn="1"/>
          </p:nvSpPr>
          <p:spPr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3" name="Прямоугольник 80902"/>
            <p:cNvSpPr/>
            <p:nvPr userDrawn="1"/>
          </p:nvSpPr>
          <p:spPr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4" name="Прямоугольник 80903"/>
            <p:cNvSpPr/>
            <p:nvPr userDrawn="1"/>
          </p:nvSpPr>
          <p:spPr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5" name="Прямоугольник 80904"/>
            <p:cNvSpPr/>
            <p:nvPr userDrawn="1"/>
          </p:nvSpPr>
          <p:spPr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6" name="Прямоугольник 80905"/>
            <p:cNvSpPr/>
            <p:nvPr userDrawn="1"/>
          </p:nvSpPr>
          <p:spPr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7" name="Прямоугольник 80906"/>
            <p:cNvSpPr/>
            <p:nvPr userDrawn="1"/>
          </p:nvSpPr>
          <p:spPr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8" name="Прямоугольник 80907"/>
            <p:cNvSpPr/>
            <p:nvPr userDrawn="1"/>
          </p:nvSpPr>
          <p:spPr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09" name="Прямоугольник 80908"/>
            <p:cNvSpPr/>
            <p:nvPr userDrawn="1"/>
          </p:nvSpPr>
          <p:spPr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0" name="Прямоугольник 80909"/>
            <p:cNvSpPr/>
            <p:nvPr userDrawn="1"/>
          </p:nvSpPr>
          <p:spPr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1" name="Прямоугольник 80910"/>
            <p:cNvSpPr/>
            <p:nvPr userDrawn="1"/>
          </p:nvSpPr>
          <p:spPr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2" name="Прямоугольник 80911"/>
            <p:cNvSpPr/>
            <p:nvPr userDrawn="1"/>
          </p:nvSpPr>
          <p:spPr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3" name="Прямоугольник 80912"/>
            <p:cNvSpPr/>
            <p:nvPr userDrawn="1"/>
          </p:nvSpPr>
          <p:spPr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4" name="Прямоугольник 80913"/>
            <p:cNvSpPr/>
            <p:nvPr userDrawn="1"/>
          </p:nvSpPr>
          <p:spPr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5" name="Прямоугольник 80914"/>
            <p:cNvSpPr/>
            <p:nvPr userDrawn="1"/>
          </p:nvSpPr>
          <p:spPr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6" name="Прямоугольник 80915"/>
            <p:cNvSpPr/>
            <p:nvPr userDrawn="1"/>
          </p:nvSpPr>
          <p:spPr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7" name="Прямоугольник 80916"/>
            <p:cNvSpPr/>
            <p:nvPr userDrawn="1"/>
          </p:nvSpPr>
          <p:spPr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8" name="Полилиния 80917"/>
            <p:cNvSpPr/>
            <p:nvPr userDrawn="1"/>
          </p:nvSpPr>
          <p:spPr>
            <a:xfrm>
              <a:off x="1" y="3875"/>
              <a:ext cx="5760" cy="445"/>
            </a:xfrm>
            <a:custGeom>
              <a:avLst/>
              <a:gdLst/>
              <a:ahLst/>
              <a:cxnLst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80919" name="Полилиния 80918"/>
            <p:cNvSpPr/>
            <p:nvPr userDrawn="1"/>
          </p:nvSpPr>
          <p:spPr>
            <a:xfrm>
              <a:off x="0" y="3867"/>
              <a:ext cx="5770" cy="174"/>
            </a:xfrm>
            <a:custGeom>
              <a:avLst/>
              <a:gdLst/>
              <a:ahLst/>
              <a:cxnLst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80920" name="Заголовок 80919"/>
          <p:cNvSpPr>
            <a:spLocks noGrp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lvl="0">
              <a:buClrTx/>
              <a:buSzTx/>
              <a:buFontTx/>
              <a:defRPr sz="4800"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80921" name="Подзаголовок 80920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folHlink"/>
              </a:buClr>
              <a:buSzPct val="80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tx1"/>
              </a:buClr>
              <a:buSzPct val="8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80922" name="Замещающая дата 80921"/>
          <p:cNvSpPr>
            <a:spLocks noGrp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>
                <a:latin typeface="Tahoma" panose="020B0604030504040204" pitchFamily="34" charset="0"/>
              </a:defRPr>
            </a:lvl1pPr>
          </a:lstStyle>
          <a:p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80923" name="Замещающий нижний колонтитул 8092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>
                <a:latin typeface="Tahoma" panose="020B0604030504040204" pitchFamily="34" charset="0"/>
              </a:defRPr>
            </a:lvl1pPr>
          </a:lstStyle>
          <a:p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80924" name="Замещающий номер слайда 80923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>
                <a:latin typeface="Tahoma" panose="020B0604030504040204" pitchFamily="34" charset="0"/>
              </a:defRPr>
            </a:lvl1pPr>
          </a:lstStyle>
          <a:p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hf sldNum="0" hdr="0" ftr="0" dt="0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6969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Титульный слайд">
    <p:bg>
      <p:bgPr>
        <a:blipFill rotWithShape="0">
          <a:blip r:embed="rId2">
            <a:duotone>
              <a:schemeClr val="bg1"/>
              <a:srgbClr val="FFFFFF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4578" name="Заголовок 24577"/>
          <p:cNvSpPr>
            <a:spLocks noGrp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lstStyle>
            <a:lvl1pPr lvl="0" algn="ctr">
              <a:buClrTx/>
              <a:buSzTx/>
              <a:buFontTx/>
              <a:defRPr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24579" name="Подзаголовок 24578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120000"/>
              <a:buFontTx/>
              <a:buNone/>
              <a:defRPr/>
            </a:lvl1pPr>
            <a:lvl2pPr marL="457200" lvl="1" indent="0" algn="ctr">
              <a:buClrTx/>
              <a:buSzTx/>
              <a:buFont typeface="Tahoma" panose="020B0604030504040204" pitchFamily="34" charset="0"/>
              <a:buNone/>
              <a:defRPr/>
            </a:lvl2pPr>
            <a:lvl3pPr marL="914400" lvl="2" indent="0" algn="ctr">
              <a:buClr>
                <a:schemeClr val="hlink"/>
              </a:buClr>
              <a:buSzPct val="120000"/>
              <a:buFontTx/>
              <a:buNone/>
              <a:defRPr/>
            </a:lvl3pPr>
            <a:lvl4pPr marL="1371600" lvl="3" indent="0" algn="ctr">
              <a:buClrTx/>
              <a:buSzTx/>
              <a:buFont typeface="Tahoma" panose="020B0604030504040204" pitchFamily="34" charset="0"/>
              <a:buNone/>
              <a:defRPr/>
            </a:lvl4pPr>
            <a:lvl5pPr marL="1828800" lvl="4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24580" name="Полилиния 24579"/>
          <p:cNvSpPr/>
          <p:nvPr/>
        </p:nvSpPr>
        <p:spPr>
          <a:xfrm>
            <a:off x="285750" y="2803525"/>
            <a:ext cx="1588" cy="3035300"/>
          </a:xfrm>
          <a:custGeom>
            <a:avLst/>
            <a:gdLst/>
            <a:ahLst/>
            <a:cxnLst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4581" name="Замещающий нижний колонтитул 2458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/>
            </a:lvl1pPr>
          </a:lstStyle>
          <a:p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24582" name="Замещающий номер слайда 2458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/>
            </a:lvl1pPr>
          </a:lstStyle>
          <a:p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24583" name="Замещающая дата 24582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/>
            </a:lvl1pPr>
          </a:lstStyle>
          <a:p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57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2457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2504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905000"/>
            <a:ext cx="4032504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5293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50178" name="Группа 50177"/>
          <p:cNvGrpSpPr/>
          <p:nvPr/>
        </p:nvGrpSpPr>
        <p:grpSpPr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0179" name="Полилиния 50178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50180" name="Полилиния 50179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50181" name="Полилиния 50180"/>
          <p:cNvSpPr/>
          <p:nvPr/>
        </p:nvSpPr>
        <p:spPr>
          <a:xfrm>
            <a:off x="6242050" y="6269038"/>
            <a:ext cx="2895600" cy="609600"/>
          </a:xfrm>
          <a:custGeom>
            <a:avLst/>
            <a:gdLst/>
            <a:ahLst/>
            <a:cxnLst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p>
            <a:endParaRPr lang="ru-RU" altLang="en-US"/>
          </a:p>
        </p:txBody>
      </p:sp>
      <p:grpSp>
        <p:nvGrpSpPr>
          <p:cNvPr id="50182" name="Группа 50181"/>
          <p:cNvGrpSpPr/>
          <p:nvPr/>
        </p:nvGrpSpPr>
        <p:grpSpPr>
          <a:xfrm>
            <a:off x="-1587" y="6034088"/>
            <a:ext cx="7845425" cy="850900"/>
            <a:chOff x="0" y="3792"/>
            <a:chExt cx="4942" cy="536"/>
          </a:xfrm>
        </p:grpSpPr>
        <p:sp>
          <p:nvSpPr>
            <p:cNvPr id="50183" name="Полилиния 50182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50184" name="Группа 50183"/>
            <p:cNvGrpSpPr/>
            <p:nvPr userDrawn="1"/>
          </p:nvGrpSpPr>
          <p:grpSpPr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0185" name="Полилиния 50184"/>
              <p:cNvSpPr/>
              <p:nvPr userDrawn="1"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0186" name="Полилиния 50185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0187" name="Полилиния 50186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0188" name="Полилиния 50187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0189" name="Полилиния 50188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sp>
          <p:nvSpPr>
            <p:cNvPr id="50190" name="Полилиния 50189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grpSp>
        <p:nvGrpSpPr>
          <p:cNvPr id="50191" name="Группа 50190"/>
          <p:cNvGrpSpPr/>
          <p:nvPr/>
        </p:nvGrpSpPr>
        <p:grpSpPr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192" name="Полилиния 50191"/>
            <p:cNvSpPr/>
            <p:nvPr userDrawn="1"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50193" name="Полилиния 50192"/>
            <p:cNvSpPr/>
            <p:nvPr userDrawn="1"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50194" name="Полилиния 50193"/>
            <p:cNvSpPr/>
            <p:nvPr userDrawn="1"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50195" name="Полилиния 50194"/>
            <p:cNvSpPr/>
            <p:nvPr userDrawn="1"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50196" name="Полилиния 50195"/>
            <p:cNvSpPr/>
            <p:nvPr userDrawn="1"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50197" name="Полилиния 50196"/>
            <p:cNvSpPr/>
            <p:nvPr userDrawn="1"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50198" name="Заголовок 50197"/>
          <p:cNvSpPr>
            <a:spLocks noGrp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50199" name="Подзаголовок 50198"/>
          <p:cNvSpPr>
            <a:spLocks noGrp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50200" name="Замещающая дата 50199"/>
          <p:cNvSpPr>
            <a:spLocks noGrp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0201" name="Замещающий номер слайда 50200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/>
            </a:lvl1pPr>
          </a:lstStyle>
          <a:p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0202" name="Замещающий нижний колонтитул 5020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52226" name="Заголовок 52225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52227" name="Подзаголовок 52226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1pPr>
            <a:lvl2pPr marL="471805" lvl="1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2pPr>
            <a:lvl3pPr marL="909955" lvl="2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3pPr>
            <a:lvl4pPr marL="1306830" lvl="3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4pPr>
            <a:lvl5pPr marL="1695450" lvl="4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52228" name="Замещающая дата 522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2229" name="Замещающий нижний колонтитул 522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2230" name="Замещающий номер слайда 522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ru-RU" dirty="0"/>
            </a:fld>
            <a:endParaRPr lang="ru-RU" dirty="0"/>
          </a:p>
        </p:txBody>
      </p:sp>
      <p:sp>
        <p:nvSpPr>
          <p:cNvPr id="52231" name="Полилиния 52230"/>
          <p:cNvSpPr/>
          <p:nvPr/>
        </p:nvSpPr>
        <p:spPr>
          <a:xfrm>
            <a:off x="685800" y="2393950"/>
            <a:ext cx="7772400" cy="109538"/>
          </a:xfrm>
          <a:custGeom>
            <a:avLst/>
            <a:gdLst>
              <a:gd name="A1" fmla="val 618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/>
            <a:endParaRPr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d"/>
  </p:transition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3602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21949" y="1905000"/>
            <a:ext cx="3923602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5298" name="Заголовок 55297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lvl="0">
              <a:buClrTx/>
              <a:buSzTx/>
              <a:buFontTx/>
              <a:defRPr sz="5000"/>
            </a:lvl1pPr>
          </a:lstStyle>
          <a:p>
            <a:pPr lvl="0"/>
            <a:r>
              <a:rPr lang="ru-RU" altLang="en-US" dirty="0"/>
              <a:t>Образец заголовка</a:t>
            </a:r>
            <a:endParaRPr lang="ru-RU" altLang="en-US" dirty="0"/>
          </a:p>
        </p:txBody>
      </p:sp>
      <p:sp>
        <p:nvSpPr>
          <p:cNvPr id="55299" name="Подзаголовок 55298"/>
          <p:cNvSpPr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1pPr>
            <a:lvl2pPr marL="344805" lvl="1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 sz="2800"/>
            </a:lvl2pPr>
            <a:lvl3pPr marL="671830" lvl="2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3pPr>
            <a:lvl4pPr marL="1024255" lvl="3" indent="0" algn="ctr"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800"/>
            </a:lvl4pPr>
            <a:lvl5pPr marL="1341755" lvl="4" indent="0" algn="ctr">
              <a:buClr>
                <a:schemeClr val="accent1"/>
              </a:buClr>
              <a:buSzPct val="75000"/>
              <a:buFont typeface="Wingdings" panose="05000000000000000000" pitchFamily="2" charset="2"/>
              <a:buNone/>
              <a:defRPr sz="2800"/>
            </a:lvl5pPr>
          </a:lstStyle>
          <a:p>
            <a:pPr lvl="0"/>
            <a:r>
              <a:rPr lang="ru-RU" altLang="en-US" dirty="0"/>
              <a:t>Образец подзаголовка</a:t>
            </a:r>
            <a:endParaRPr lang="ru-RU" altLang="en-US" dirty="0"/>
          </a:p>
        </p:txBody>
      </p:sp>
      <p:sp>
        <p:nvSpPr>
          <p:cNvPr id="55300" name="Замещающая дата 55299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>
                <a:latin typeface="Garamond" panose="02020404030301010803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55301" name="Замещающий нижний колонтитул 55300"/>
          <p:cNvSpPr>
            <a:spLocks noGrp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>
                <a:latin typeface="Garamond" panose="02020404030301010803" pitchFamily="18" charset="0"/>
              </a:defRPr>
            </a:lvl1pPr>
          </a:lstStyle>
          <a:p>
            <a:endParaRPr lang="ru-RU" altLang="en-US" dirty="0"/>
          </a:p>
        </p:txBody>
      </p:sp>
      <p:sp>
        <p:nvSpPr>
          <p:cNvPr id="55302" name="Замещающий номер слайда 55301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  <p:sp>
        <p:nvSpPr>
          <p:cNvPr id="55303" name="Полилиния 55302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>
                <a:alpha val="10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ru-RU" altLang="en-US"/>
          </a:p>
        </p:txBody>
      </p:sp>
      <p:sp>
        <p:nvSpPr>
          <p:cNvPr id="55304" name="Прямое соединение 55303"/>
          <p:cNvSpPr/>
          <p:nvPr/>
        </p:nvSpPr>
        <p:spPr>
          <a:xfrm>
            <a:off x="1981200" y="3962400"/>
            <a:ext cx="6511925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spd="slow">
    <p:sndAc>
      <p:stSnd>
        <p:snd r:embed="rId2" name="chimes.wav"/>
      </p:stSnd>
    </p:sndAc>
  </p:transition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alt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60418" name="Группа 60417"/>
          <p:cNvGrpSpPr/>
          <p:nvPr/>
        </p:nvGrpSpPr>
        <p:grpSpPr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60419" name="Группа 60418"/>
            <p:cNvGrpSpPr/>
            <p:nvPr/>
          </p:nvGrpSpPr>
          <p:grpSpPr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60420" name="Овал 60419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421" name="Овал 60420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60422" name="Группа 60421"/>
            <p:cNvGrpSpPr/>
            <p:nvPr/>
          </p:nvGrpSpPr>
          <p:grpSpPr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60423" name="Группа 60422"/>
              <p:cNvGrpSpPr/>
              <p:nvPr/>
            </p:nvGrpSpPr>
            <p:grpSpPr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0424" name="Группа 60423"/>
                <p:cNvGrpSpPr/>
                <p:nvPr/>
              </p:nvGrpSpPr>
              <p:grpSpPr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60425" name="Овал 60424"/>
                  <p:cNvSpPr/>
                  <p:nvPr/>
                </p:nvSpPr>
                <p:spPr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426" name="Овал 60425"/>
                  <p:cNvSpPr/>
                  <p:nvPr/>
                </p:nvSpPr>
                <p:spPr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60427" name="Группа 60426"/>
                <p:cNvGrpSpPr/>
                <p:nvPr/>
              </p:nvGrpSpPr>
              <p:grpSpPr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60428" name="Группа 60427"/>
                  <p:cNvGrpSpPr/>
                  <p:nvPr/>
                </p:nvGrpSpPr>
                <p:grpSpPr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60429" name="Полилиния 60428"/>
                    <p:cNvSpPr/>
                    <p:nvPr/>
                  </p:nvSpPr>
                  <p:spPr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30" name="Полилиния 60429"/>
                    <p:cNvSpPr/>
                    <p:nvPr/>
                  </p:nvSpPr>
                  <p:spPr>
                    <a:xfrm rot="2711884">
                      <a:off x="4021" y="3149"/>
                      <a:ext cx="925" cy="490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31" name="Группа 60430"/>
                  <p:cNvGrpSpPr/>
                  <p:nvPr/>
                </p:nvGrpSpPr>
                <p:grpSpPr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60432" name="Полилиния 60431"/>
                    <p:cNvSpPr/>
                    <p:nvPr/>
                  </p:nvSpPr>
                  <p:spPr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33" name="Полилиния 60432"/>
                    <p:cNvSpPr/>
                    <p:nvPr/>
                  </p:nvSpPr>
                  <p:spPr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34" name="Группа 60433"/>
                  <p:cNvGrpSpPr/>
                  <p:nvPr/>
                </p:nvGrpSpPr>
                <p:grpSpPr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60435" name="Полилиния 60434"/>
                    <p:cNvSpPr/>
                    <p:nvPr/>
                  </p:nvSpPr>
                  <p:spPr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36" name="Полилиния 60435"/>
                    <p:cNvSpPr/>
                    <p:nvPr/>
                  </p:nvSpPr>
                  <p:spPr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37" name="Группа 60436"/>
                  <p:cNvGrpSpPr/>
                  <p:nvPr/>
                </p:nvGrpSpPr>
                <p:grpSpPr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60438" name="Полилиния 60437"/>
                    <p:cNvSpPr/>
                    <p:nvPr/>
                  </p:nvSpPr>
                  <p:spPr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39" name="Полилиния 60438"/>
                    <p:cNvSpPr/>
                    <p:nvPr/>
                  </p:nvSpPr>
                  <p:spPr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40" name="Группа 60439"/>
                  <p:cNvGrpSpPr/>
                  <p:nvPr/>
                </p:nvGrpSpPr>
                <p:grpSpPr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60441" name="Полилиния 60440"/>
                    <p:cNvSpPr/>
                    <p:nvPr/>
                  </p:nvSpPr>
                  <p:spPr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42" name="Полилиния 60441"/>
                    <p:cNvSpPr/>
                    <p:nvPr/>
                  </p:nvSpPr>
                  <p:spPr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43" name="Группа 60442"/>
                  <p:cNvGrpSpPr/>
                  <p:nvPr/>
                </p:nvGrpSpPr>
                <p:grpSpPr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60444" name="Полилиния 60443"/>
                    <p:cNvSpPr/>
                    <p:nvPr/>
                  </p:nvSpPr>
                  <p:spPr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45" name="Полилиния 60444"/>
                    <p:cNvSpPr/>
                    <p:nvPr/>
                  </p:nvSpPr>
                  <p:spPr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46" name="Группа 60445"/>
                  <p:cNvGrpSpPr/>
                  <p:nvPr/>
                </p:nvGrpSpPr>
                <p:grpSpPr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60447" name="Полилиния 60446"/>
                    <p:cNvSpPr/>
                    <p:nvPr/>
                  </p:nvSpPr>
                  <p:spPr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48" name="Полилиния 60447"/>
                    <p:cNvSpPr/>
                    <p:nvPr/>
                  </p:nvSpPr>
                  <p:spPr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49" name="Группа 60448"/>
                  <p:cNvGrpSpPr/>
                  <p:nvPr/>
                </p:nvGrpSpPr>
                <p:grpSpPr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60450" name="Полилиния 60449"/>
                    <p:cNvSpPr/>
                    <p:nvPr/>
                  </p:nvSpPr>
                  <p:spPr>
                    <a:xfrm rot="-2711884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51" name="Полилиния 60450"/>
                    <p:cNvSpPr/>
                    <p:nvPr/>
                  </p:nvSpPr>
                  <p:spPr>
                    <a:xfrm rot="-2711884" flipH="1">
                      <a:off x="419" y="3271"/>
                      <a:ext cx="925" cy="490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52" name="Группа 60451"/>
                  <p:cNvGrpSpPr/>
                  <p:nvPr/>
                </p:nvGrpSpPr>
                <p:grpSpPr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60453" name="Полилиния 60452"/>
                    <p:cNvSpPr/>
                    <p:nvPr/>
                  </p:nvSpPr>
                  <p:spPr>
                    <a:xfrm rot="-2104081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54" name="Полилиния 60453"/>
                    <p:cNvSpPr/>
                    <p:nvPr/>
                  </p:nvSpPr>
                  <p:spPr>
                    <a:xfrm rot="-2104081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55" name="Группа 60454"/>
                  <p:cNvGrpSpPr/>
                  <p:nvPr/>
                </p:nvGrpSpPr>
                <p:grpSpPr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60456" name="Полилиния 60455"/>
                    <p:cNvSpPr/>
                    <p:nvPr/>
                  </p:nvSpPr>
                  <p:spPr>
                    <a:xfrm rot="-158291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57" name="Полилиния 60456"/>
                    <p:cNvSpPr/>
                    <p:nvPr/>
                  </p:nvSpPr>
                  <p:spPr>
                    <a:xfrm rot="-158291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>
                            <a:alpha val="100000"/>
                          </a:schemeClr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58" name="Группа 60457"/>
                  <p:cNvGrpSpPr/>
                  <p:nvPr/>
                </p:nvGrpSpPr>
                <p:grpSpPr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60459" name="Полилиния 60458"/>
                    <p:cNvSpPr/>
                    <p:nvPr/>
                  </p:nvSpPr>
                  <p:spPr>
                    <a:xfrm rot="-1080363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60" name="Полилиния 60459"/>
                    <p:cNvSpPr/>
                    <p:nvPr/>
                  </p:nvSpPr>
                  <p:spPr>
                    <a:xfrm rot="-1080363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>
                            <a:alpha val="100000"/>
                          </a:schemeClr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61" name="Группа 60460"/>
                  <p:cNvGrpSpPr/>
                  <p:nvPr/>
                </p:nvGrpSpPr>
                <p:grpSpPr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60462" name="Полилиния 60461"/>
                    <p:cNvSpPr/>
                    <p:nvPr/>
                  </p:nvSpPr>
                  <p:spPr>
                    <a:xfrm rot="-463793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63" name="Полилиния 60462"/>
                    <p:cNvSpPr/>
                    <p:nvPr/>
                  </p:nvSpPr>
                  <p:spPr>
                    <a:xfrm rot="-463793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>
                            <a:alpha val="100000"/>
                          </a:schemeClr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64" name="Группа 60463"/>
                  <p:cNvGrpSpPr/>
                  <p:nvPr/>
                </p:nvGrpSpPr>
                <p:grpSpPr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60465" name="Полилиния 60464"/>
                    <p:cNvSpPr/>
                    <p:nvPr/>
                  </p:nvSpPr>
                  <p:spPr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66" name="Полилиния 60465"/>
                    <p:cNvSpPr/>
                    <p:nvPr/>
                  </p:nvSpPr>
                  <p:spPr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>
                            <a:alpha val="100000"/>
                          </a:schemeClr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67" name="Группа 60466"/>
                  <p:cNvGrpSpPr/>
                  <p:nvPr/>
                </p:nvGrpSpPr>
                <p:grpSpPr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60468" name="Полилиния 60467"/>
                    <p:cNvSpPr/>
                    <p:nvPr/>
                  </p:nvSpPr>
                  <p:spPr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69" name="Полилиния 60468"/>
                    <p:cNvSpPr/>
                    <p:nvPr/>
                  </p:nvSpPr>
                  <p:spPr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70" name="Группа 60469"/>
                  <p:cNvGrpSpPr/>
                  <p:nvPr/>
                </p:nvGrpSpPr>
                <p:grpSpPr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60471" name="Полилиния 60470"/>
                    <p:cNvSpPr/>
                    <p:nvPr/>
                  </p:nvSpPr>
                  <p:spPr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72" name="Полилиния 60471"/>
                    <p:cNvSpPr/>
                    <p:nvPr/>
                  </p:nvSpPr>
                  <p:spPr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73" name="Группа 60472"/>
                  <p:cNvGrpSpPr/>
                  <p:nvPr/>
                </p:nvGrpSpPr>
                <p:grpSpPr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60474" name="Полилиния 60473"/>
                    <p:cNvSpPr/>
                    <p:nvPr/>
                  </p:nvSpPr>
                  <p:spPr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75" name="Полилиния 60474"/>
                    <p:cNvSpPr/>
                    <p:nvPr/>
                  </p:nvSpPr>
                  <p:spPr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76" name="Группа 60475"/>
                  <p:cNvGrpSpPr/>
                  <p:nvPr/>
                </p:nvGrpSpPr>
                <p:grpSpPr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60477" name="Полилиния 60476"/>
                    <p:cNvSpPr/>
                    <p:nvPr/>
                  </p:nvSpPr>
                  <p:spPr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78" name="Полилиния 60477"/>
                    <p:cNvSpPr/>
                    <p:nvPr/>
                  </p:nvSpPr>
                  <p:spPr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79" name="Группа 60478"/>
                  <p:cNvGrpSpPr/>
                  <p:nvPr/>
                </p:nvGrpSpPr>
                <p:grpSpPr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60480" name="Полилиния 60479"/>
                    <p:cNvSpPr/>
                    <p:nvPr/>
                  </p:nvSpPr>
                  <p:spPr>
                    <a:xfrm rot="3473776" flipH="1">
                      <a:off x="1753" y="958"/>
                      <a:ext cx="1100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81" name="Полилиния 60480"/>
                    <p:cNvSpPr/>
                    <p:nvPr/>
                  </p:nvSpPr>
                  <p:spPr>
                    <a:xfrm rot="3473776" flipH="1">
                      <a:off x="1506" y="230"/>
                      <a:ext cx="591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82" name="Группа 60481"/>
                  <p:cNvGrpSpPr/>
                  <p:nvPr/>
                </p:nvGrpSpPr>
                <p:grpSpPr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60483" name="Полилиния 60482"/>
                    <p:cNvSpPr/>
                    <p:nvPr/>
                  </p:nvSpPr>
                  <p:spPr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84" name="Полилиния 60483"/>
                    <p:cNvSpPr/>
                    <p:nvPr/>
                  </p:nvSpPr>
                  <p:spPr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85" name="Группа 60484"/>
                  <p:cNvGrpSpPr/>
                  <p:nvPr/>
                </p:nvGrpSpPr>
                <p:grpSpPr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60486" name="Полилиния 60485"/>
                    <p:cNvSpPr/>
                    <p:nvPr/>
                  </p:nvSpPr>
                  <p:spPr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87" name="Полилиния 60486"/>
                    <p:cNvSpPr/>
                    <p:nvPr/>
                  </p:nvSpPr>
                  <p:spPr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88" name="Группа 60487"/>
                  <p:cNvGrpSpPr/>
                  <p:nvPr/>
                </p:nvGrpSpPr>
                <p:grpSpPr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60489" name="Полилиния 60488"/>
                    <p:cNvSpPr/>
                    <p:nvPr/>
                  </p:nvSpPr>
                  <p:spPr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90" name="Полилиния 60489"/>
                    <p:cNvSpPr/>
                    <p:nvPr/>
                  </p:nvSpPr>
                  <p:spPr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sp>
                <p:nvSpPr>
                  <p:cNvPr id="60491" name="Полилиния 60490"/>
                  <p:cNvSpPr/>
                  <p:nvPr/>
                </p:nvSpPr>
                <p:spPr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492" name="Полилиния 60491"/>
                  <p:cNvSpPr/>
                  <p:nvPr/>
                </p:nvSpPr>
                <p:spPr>
                  <a:xfrm rot="4578755" flipH="1">
                    <a:off x="2198" y="196"/>
                    <a:ext cx="552" cy="229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grpSp>
                <p:nvGrpSpPr>
                  <p:cNvPr id="60493" name="Группа 60492"/>
                  <p:cNvGrpSpPr/>
                  <p:nvPr/>
                </p:nvGrpSpPr>
                <p:grpSpPr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60494" name="Полилиния 60493"/>
                    <p:cNvSpPr/>
                    <p:nvPr/>
                  </p:nvSpPr>
                  <p:spPr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95" name="Полилиния 60494"/>
                    <p:cNvSpPr/>
                    <p:nvPr/>
                  </p:nvSpPr>
                  <p:spPr>
                    <a:xfrm rot="-3857755">
                      <a:off x="3010" y="181"/>
                      <a:ext cx="570" cy="289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96" name="Группа 60495"/>
                  <p:cNvGrpSpPr/>
                  <p:nvPr/>
                </p:nvGrpSpPr>
                <p:grpSpPr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60497" name="Полилиния 60496"/>
                    <p:cNvSpPr/>
                    <p:nvPr/>
                  </p:nvSpPr>
                  <p:spPr>
                    <a:xfrm rot="-2777260">
                      <a:off x="2491" y="914"/>
                      <a:ext cx="1155" cy="270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498" name="Полилиния 60497"/>
                    <p:cNvSpPr/>
                    <p:nvPr/>
                  </p:nvSpPr>
                  <p:spPr>
                    <a:xfrm rot="-2777260">
                      <a:off x="3429" y="261"/>
                      <a:ext cx="620" cy="423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499" name="Группа 60498"/>
                  <p:cNvGrpSpPr/>
                  <p:nvPr/>
                </p:nvGrpSpPr>
                <p:grpSpPr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60500" name="Полилиния 60499"/>
                    <p:cNvSpPr/>
                    <p:nvPr/>
                  </p:nvSpPr>
                  <p:spPr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>
                            <a:alpha val="100000"/>
                          </a:schemeClr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01" name="Полилиния 60500"/>
                    <p:cNvSpPr/>
                    <p:nvPr/>
                  </p:nvSpPr>
                  <p:spPr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02" name="Группа 60501"/>
                  <p:cNvGrpSpPr/>
                  <p:nvPr/>
                </p:nvGrpSpPr>
                <p:grpSpPr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60503" name="Полилиния 60502"/>
                    <p:cNvSpPr/>
                    <p:nvPr/>
                  </p:nvSpPr>
                  <p:spPr>
                    <a:xfrm rot="-3264308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04" name="Полилиния 60503"/>
                    <p:cNvSpPr/>
                    <p:nvPr/>
                  </p:nvSpPr>
                  <p:spPr>
                    <a:xfrm rot="-3264308" flipH="1">
                      <a:off x="725" y="3511"/>
                      <a:ext cx="925" cy="490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05" name="Группа 60504"/>
                  <p:cNvGrpSpPr/>
                  <p:nvPr/>
                </p:nvGrpSpPr>
                <p:grpSpPr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60506" name="Полилиния 60505"/>
                    <p:cNvSpPr/>
                    <p:nvPr/>
                  </p:nvSpPr>
                  <p:spPr>
                    <a:xfrm rot="-4057115" flipH="1">
                      <a:off x="1267" y="2577"/>
                      <a:ext cx="1595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07" name="Полилиния 60506"/>
                    <p:cNvSpPr/>
                    <p:nvPr/>
                  </p:nvSpPr>
                  <p:spPr>
                    <a:xfrm rot="-405711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08" name="Группа 60507"/>
                  <p:cNvGrpSpPr/>
                  <p:nvPr/>
                </p:nvGrpSpPr>
                <p:grpSpPr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60509" name="Полилиния 60508"/>
                    <p:cNvSpPr/>
                    <p:nvPr/>
                  </p:nvSpPr>
                  <p:spPr>
                    <a:xfrm rot="-4817938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>
                            <a:alpha val="100000"/>
                          </a:schemeClr>
                        </a:gs>
                        <a:gs pos="100000">
                          <a:schemeClr val="accent2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10" name="Полилиния 60509"/>
                    <p:cNvSpPr/>
                    <p:nvPr/>
                  </p:nvSpPr>
                  <p:spPr>
                    <a:xfrm rot="-4817938" flipH="1">
                      <a:off x="1733" y="3898"/>
                      <a:ext cx="918" cy="473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11" name="Группа 60510"/>
                  <p:cNvGrpSpPr/>
                  <p:nvPr/>
                </p:nvGrpSpPr>
                <p:grpSpPr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60512" name="Полилиния 60511"/>
                    <p:cNvSpPr/>
                    <p:nvPr/>
                  </p:nvSpPr>
                  <p:spPr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13" name="Полилиния 60512"/>
                    <p:cNvSpPr/>
                    <p:nvPr/>
                  </p:nvSpPr>
                  <p:spPr>
                    <a:xfrm rot="3144576">
                      <a:off x="3751" y="3435"/>
                      <a:ext cx="925" cy="490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14" name="Группа 60513"/>
                  <p:cNvGrpSpPr/>
                  <p:nvPr/>
                </p:nvGrpSpPr>
                <p:grpSpPr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60515" name="Полилиния 60514"/>
                    <p:cNvSpPr/>
                    <p:nvPr/>
                  </p:nvSpPr>
                  <p:spPr>
                    <a:xfrm rot="3745735">
                      <a:off x="2505" y="2541"/>
                      <a:ext cx="1650" cy="299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16" name="Полилиния 60515"/>
                    <p:cNvSpPr/>
                    <p:nvPr/>
                  </p:nvSpPr>
                  <p:spPr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>
                            <a:alpha val="100000"/>
                          </a:schemeClr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17" name="Группа 60516"/>
                  <p:cNvGrpSpPr/>
                  <p:nvPr/>
                </p:nvGrpSpPr>
                <p:grpSpPr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60518" name="Полилиния 60517"/>
                    <p:cNvSpPr/>
                    <p:nvPr/>
                  </p:nvSpPr>
                  <p:spPr>
                    <a:xfrm rot="4286818">
                      <a:off x="2328" y="2660"/>
                      <a:ext cx="1601" cy="246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19" name="Полилиния 60518"/>
                    <p:cNvSpPr/>
                    <p:nvPr/>
                  </p:nvSpPr>
                  <p:spPr>
                    <a:xfrm rot="4286818">
                      <a:off x="3002" y="3746"/>
                      <a:ext cx="859" cy="386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20" name="Группа 60519"/>
                  <p:cNvGrpSpPr/>
                  <p:nvPr/>
                </p:nvGrpSpPr>
                <p:grpSpPr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60521" name="Полилиния 60520"/>
                    <p:cNvSpPr/>
                    <p:nvPr/>
                  </p:nvSpPr>
                  <p:spPr>
                    <a:xfrm rot="4898956">
                      <a:off x="2206" y="2713"/>
                      <a:ext cx="1471" cy="246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22" name="Полилиния 60521"/>
                    <p:cNvSpPr/>
                    <p:nvPr/>
                  </p:nvSpPr>
                  <p:spPr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  <p:grpSp>
                <p:nvGrpSpPr>
                  <p:cNvPr id="60523" name="Группа 60522"/>
                  <p:cNvGrpSpPr/>
                  <p:nvPr/>
                </p:nvGrpSpPr>
                <p:grpSpPr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0524" name="Полилиния 60523"/>
                    <p:cNvSpPr/>
                    <p:nvPr/>
                  </p:nvSpPr>
                  <p:spPr>
                    <a:xfrm rot="5755659">
                      <a:off x="1900" y="2759"/>
                      <a:ext cx="1437" cy="188"/>
                    </a:xfrm>
                    <a:custGeom>
                      <a:avLst/>
                      <a:gdLst/>
                      <a:ahLst/>
                      <a:cxnLst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  <p:sp>
                  <p:nvSpPr>
                    <p:cNvPr id="60525" name="Полилиния 60524"/>
                    <p:cNvSpPr/>
                    <p:nvPr/>
                  </p:nvSpPr>
                  <p:spPr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ru-RU" altLang="en-US"/>
                    </a:p>
                  </p:txBody>
                </p:sp>
              </p:grpSp>
            </p:grpSp>
          </p:grpSp>
          <p:grpSp>
            <p:nvGrpSpPr>
              <p:cNvPr id="60526" name="Группа 60525"/>
              <p:cNvGrpSpPr/>
              <p:nvPr/>
            </p:nvGrpSpPr>
            <p:grpSpPr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60527" name="Группа 60526"/>
                <p:cNvGrpSpPr/>
                <p:nvPr/>
              </p:nvGrpSpPr>
              <p:grpSpPr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60528" name="Полилиния 60527"/>
                  <p:cNvSpPr/>
                  <p:nvPr/>
                </p:nvSpPr>
                <p:spPr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xL" fmla="*/ 0 w 36729"/>
                      <a:gd name="txT" fmla="*/ 0 h 21600"/>
                      <a:gd name="txR" fmla="*/ 36729 w 36729"/>
                      <a:gd name="txB" fmla="*/ 21600 h 21600"/>
                    </a:gdLst>
                    <a:ahLst/>
                    <a:cxnLst>
                      <a:cxn ang="0">
                        <a:pos x="36729" y="10451"/>
                      </a:cxn>
                      <a:cxn ang="180">
                        <a:pos x="0" y="12197"/>
                      </a:cxn>
                      <a:cxn ang="270">
                        <a:pos x="17826" y="0"/>
                      </a:cxn>
                    </a:cxnLst>
                    <a:rect l="txL" t="txT" r="txR" b="txB"/>
                    <a:pathLst>
                      <a:path w="36729" h="21600" fill="none">
                        <a:moveTo>
                          <a:pt x="36729" y="10451"/>
                        </a:moveTo>
                        <a:arcTo wR="21600" hR="21600" stAng="-19863773" swAng="7000918"/>
                      </a:path>
                      <a:path w="36729" h="21600" stroke="0">
                        <a:moveTo>
                          <a:pt x="36729" y="10451"/>
                        </a:moveTo>
                        <a:arcTo wR="21600" hR="21600" stAng="-19863773" swAng="7000918"/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529" name="Полилиния 60528"/>
                  <p:cNvSpPr/>
                  <p:nvPr/>
                </p:nvSpPr>
                <p:spPr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xL" fmla="*/ 0 w 30473"/>
                      <a:gd name="txT" fmla="*/ 0 h 22305"/>
                      <a:gd name="txR" fmla="*/ 30473 w 30473"/>
                      <a:gd name="txB" fmla="*/ 22305 h 22305"/>
                    </a:gdLst>
                    <a:ahLst/>
                    <a:cxnLst>
                      <a:cxn ang="180">
                        <a:pos x="0" y="1906"/>
                      </a:cxn>
                      <a:cxn ang="0">
                        <a:pos x="30461" y="22304"/>
                      </a:cxn>
                      <a:cxn ang="90">
                        <a:pos x="8873" y="21600"/>
                      </a:cxn>
                    </a:cxnLst>
                    <a:rect l="txL" t="txT" r="txR" b="txB"/>
                    <a:pathLst>
                      <a:path w="30473" h="22305" fill="none">
                        <a:moveTo>
                          <a:pt x="0" y="1906"/>
                        </a:moveTo>
                        <a:arcTo wR="21600" hR="21600" stAng="-6855218" swAng="6967285"/>
                      </a:path>
                      <a:path w="30473" h="22305" stroke="0">
                        <a:moveTo>
                          <a:pt x="0" y="1906"/>
                        </a:moveTo>
                        <a:arcTo wR="21600" hR="21600" stAng="-6855218" swAng="6967285"/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folHlink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530" name="Полилиния 60529"/>
                  <p:cNvSpPr/>
                  <p:nvPr/>
                </p:nvSpPr>
                <p:spPr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xL" fmla="*/ 0 w 34812"/>
                      <a:gd name="txT" fmla="*/ 0 h 22305"/>
                      <a:gd name="txR" fmla="*/ 34812 w 34812"/>
                      <a:gd name="txB" fmla="*/ 22305 h 22305"/>
                    </a:gdLst>
                    <a:ahLst/>
                    <a:cxnLst>
                      <a:cxn ang="180">
                        <a:pos x="0" y="4512"/>
                      </a:cxn>
                      <a:cxn ang="0">
                        <a:pos x="34800" y="22304"/>
                      </a:cxn>
                      <a:cxn ang="90">
                        <a:pos x="13212" y="21600"/>
                      </a:cxn>
                    </a:cxnLst>
                    <a:rect l="txL" t="txT" r="txR" b="txB"/>
                    <a:pathLst>
                      <a:path w="34812" h="22305" fill="none">
                        <a:moveTo>
                          <a:pt x="0" y="4512"/>
                        </a:moveTo>
                        <a:arcTo wR="21600" hR="21600" stAng="-7662616" swAng="7774684"/>
                      </a:path>
                      <a:path w="34812" h="22305" stroke="0">
                        <a:moveTo>
                          <a:pt x="0" y="4512"/>
                        </a:moveTo>
                        <a:arcTo wR="21600" hR="21600" stAng="-7662616" swAng="7774684"/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531" name="Полилиния 60530"/>
                  <p:cNvSpPr/>
                  <p:nvPr/>
                </p:nvSpPr>
                <p:spPr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xL" fmla="*/ 0 w 36830"/>
                      <a:gd name="txT" fmla="*/ 0 h 22305"/>
                      <a:gd name="txR" fmla="*/ 36830 w 36830"/>
                      <a:gd name="txB" fmla="*/ 22305 h 22305"/>
                    </a:gdLst>
                    <a:ahLst/>
                    <a:cxnLst>
                      <a:cxn ang="180">
                        <a:pos x="0" y="6282"/>
                      </a:cxn>
                      <a:cxn ang="0">
                        <a:pos x="36818" y="22304"/>
                      </a:cxn>
                      <a:cxn ang="90">
                        <a:pos x="15230" y="21600"/>
                      </a:cxn>
                    </a:cxnLst>
                    <a:rect l="txL" t="txT" r="txR" b="txB"/>
                    <a:pathLst>
                      <a:path w="36830" h="22305" fill="none">
                        <a:moveTo>
                          <a:pt x="0" y="6282"/>
                        </a:moveTo>
                        <a:arcTo wR="21600" hR="21600" stAng="-8090097" swAng="8202165"/>
                      </a:path>
                      <a:path w="36830" h="22305" stroke="0">
                        <a:moveTo>
                          <a:pt x="0" y="6282"/>
                        </a:moveTo>
                        <a:arcTo wR="21600" hR="21600" stAng="-8090097" swAng="8202165"/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folHlink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532" name="Полилиния 60531"/>
                  <p:cNvSpPr/>
                  <p:nvPr/>
                </p:nvSpPr>
                <p:spPr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xL" fmla="*/ 0 w 31881"/>
                      <a:gd name="txT" fmla="*/ 0 h 21600"/>
                      <a:gd name="txR" fmla="*/ 31881 w 31881"/>
                      <a:gd name="txB" fmla="*/ 21600 h 21600"/>
                    </a:gdLst>
                    <a:ahLst/>
                    <a:cxnLst>
                      <a:cxn ang="180">
                        <a:pos x="0" y="10015"/>
                      </a:cxn>
                      <a:cxn ang="0">
                        <a:pos x="31880" y="4859"/>
                      </a:cxn>
                      <a:cxn ang="90">
                        <a:pos x="18231" y="21600"/>
                      </a:cxn>
                    </a:cxnLst>
                    <a:rect l="txL" t="txT" r="txR" b="txB"/>
                    <a:pathLst>
                      <a:path w="31881" h="21600" fill="none">
                        <a:moveTo>
                          <a:pt x="0" y="10015"/>
                        </a:moveTo>
                        <a:arcTo wR="21600" hR="21600" stAng="-8853950" swAng="5805379"/>
                      </a:path>
                      <a:path w="31881" h="21600" stroke="0">
                        <a:moveTo>
                          <a:pt x="0" y="10015"/>
                        </a:moveTo>
                        <a:arcTo wR="21600" hR="21600" stAng="-8853950" swAng="5805379"/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533" name="Полилиния 60532"/>
                  <p:cNvSpPr/>
                  <p:nvPr/>
                </p:nvSpPr>
                <p:spPr>
                  <a:xfrm>
                    <a:off x="2763" y="1281"/>
                    <a:ext cx="764" cy="2304"/>
                  </a:xfrm>
                  <a:custGeom>
                    <a:avLst/>
                    <a:gdLst>
                      <a:gd name="txL" fmla="*/ 0 w 31146"/>
                      <a:gd name="txT" fmla="*/ 0 h 21600"/>
                      <a:gd name="txR" fmla="*/ 31146 w 31146"/>
                      <a:gd name="txB" fmla="*/ 21600 h 21600"/>
                    </a:gdLst>
                    <a:ahLst/>
                    <a:cxnLst>
                      <a:cxn ang="180">
                        <a:pos x="0" y="4512"/>
                      </a:cxn>
                      <a:cxn ang="0">
                        <a:pos x="31145" y="9560"/>
                      </a:cxn>
                      <a:cxn ang="90">
                        <a:pos x="13212" y="21600"/>
                      </a:cxn>
                    </a:cxnLst>
                    <a:rect l="txL" t="txT" r="txR" b="txB"/>
                    <a:pathLst>
                      <a:path w="31146" h="21600" fill="none">
                        <a:moveTo>
                          <a:pt x="0" y="4512"/>
                        </a:moveTo>
                        <a:arcTo wR="21600" hR="21600" stAng="-7662616" swAng="5630000"/>
                      </a:path>
                      <a:path w="31146" h="21600" stroke="0">
                        <a:moveTo>
                          <a:pt x="0" y="4512"/>
                        </a:moveTo>
                        <a:arcTo wR="21600" hR="21600" stAng="-7662616" swAng="5630000"/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accent2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60534" name="Полилиния 60533"/>
                  <p:cNvSpPr/>
                  <p:nvPr/>
                </p:nvSpPr>
                <p:spPr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folHlink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sp>
              <p:nvSpPr>
                <p:cNvPr id="60535" name="Полилиния 60534"/>
                <p:cNvSpPr/>
                <p:nvPr/>
              </p:nvSpPr>
              <p:spPr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ru-RU" altLang="en-US"/>
                </a:p>
              </p:txBody>
            </p:sp>
          </p:grpSp>
        </p:grpSp>
        <p:grpSp>
          <p:nvGrpSpPr>
            <p:cNvPr id="60536" name="Группа 60535"/>
            <p:cNvGrpSpPr/>
            <p:nvPr/>
          </p:nvGrpSpPr>
          <p:grpSpPr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60537" name="Полилиния 60536"/>
              <p:cNvSpPr/>
              <p:nvPr/>
            </p:nvSpPr>
            <p:spPr>
              <a:xfrm flipH="1">
                <a:off x="1934" y="2382"/>
                <a:ext cx="485" cy="1479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38" name="Полилиния 60537"/>
              <p:cNvSpPr/>
              <p:nvPr/>
            </p:nvSpPr>
            <p:spPr>
              <a:xfrm flipH="1">
                <a:off x="1054" y="1851"/>
                <a:ext cx="2122" cy="2304"/>
              </a:xfrm>
              <a:custGeom>
                <a:avLst/>
                <a:gdLst>
                  <a:gd name="txL" fmla="*/ 0 w 21600"/>
                  <a:gd name="txT" fmla="*/ 0 h 21602"/>
                  <a:gd name="txR" fmla="*/ 21600 w 21600"/>
                  <a:gd name="txB" fmla="*/ 21602 h 21602"/>
                </a:gdLst>
                <a:ahLst/>
                <a:cxnLst>
                  <a:cxn ang="270">
                    <a:pos x="5467" y="0"/>
                  </a:cxn>
                  <a:cxn ang="90">
                    <a:pos x="21588" y="21601"/>
                  </a:cxn>
                  <a:cxn ang="180">
                    <a:pos x="0" y="20897"/>
                  </a:cxn>
                </a:cxnLst>
                <a:rect l="txL" t="txT" r="txR" b="txB"/>
                <a:pathLst>
                  <a:path w="21600" h="21602" fill="none">
                    <a:moveTo>
                      <a:pt x="5467" y="0"/>
                    </a:moveTo>
                    <a:arcTo wR="21600" hR="21600" stAng="-4520344" swAng="4632411"/>
                  </a:path>
                  <a:path w="21600" h="21602" stroke="0">
                    <a:moveTo>
                      <a:pt x="5467" y="0"/>
                    </a:moveTo>
                    <a:arcTo wR="21600" hR="21600" stAng="-4520344" swAng="4632411"/>
                    <a:lnTo>
                      <a:pt x="0" y="2089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39" name="Полилиния 60538"/>
              <p:cNvSpPr/>
              <p:nvPr/>
            </p:nvSpPr>
            <p:spPr>
              <a:xfrm flipH="1">
                <a:off x="1266" y="1480"/>
                <a:ext cx="1244" cy="2379"/>
              </a:xfrm>
              <a:custGeom>
                <a:avLst/>
                <a:gdLst>
                  <a:gd name="txL" fmla="*/ 0 w 28940"/>
                  <a:gd name="txT" fmla="*/ 0 h 22305"/>
                  <a:gd name="txR" fmla="*/ 28940 w 28940"/>
                  <a:gd name="txB" fmla="*/ 22305 h 22305"/>
                </a:gdLst>
                <a:ahLst/>
                <a:cxnLst>
                  <a:cxn ang="180">
                    <a:pos x="0" y="1285"/>
                  </a:cxn>
                  <a:cxn ang="0">
                    <a:pos x="28928" y="22304"/>
                  </a:cxn>
                  <a:cxn ang="90">
                    <a:pos x="7340" y="21600"/>
                  </a:cxn>
                </a:cxnLst>
                <a:rect l="txL" t="txT" r="txR" b="txB"/>
                <a:pathLst>
                  <a:path w="28940" h="22305" fill="none">
                    <a:moveTo>
                      <a:pt x="0" y="1285"/>
                    </a:moveTo>
                    <a:arcTo wR="21600" hR="21600" stAng="-6591916" swAng="6703983"/>
                  </a:path>
                  <a:path w="28940" h="22305" stroke="0">
                    <a:moveTo>
                      <a:pt x="0" y="1285"/>
                    </a:moveTo>
                    <a:arcTo wR="21600" hR="21600" stAng="-6591916" swAng="6703983"/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0" name="Полилиния 60539"/>
              <p:cNvSpPr/>
              <p:nvPr/>
            </p:nvSpPr>
            <p:spPr>
              <a:xfrm flipH="1">
                <a:off x="210" y="1168"/>
                <a:ext cx="2376" cy="2379"/>
              </a:xfrm>
              <a:custGeom>
                <a:avLst/>
                <a:gdLst>
                  <a:gd name="txL" fmla="*/ 0 w 34455"/>
                  <a:gd name="txT" fmla="*/ 0 h 22305"/>
                  <a:gd name="txR" fmla="*/ 34455 w 34455"/>
                  <a:gd name="txB" fmla="*/ 22305 h 22305"/>
                </a:gdLst>
                <a:ahLst/>
                <a:cxnLst>
                  <a:cxn ang="180">
                    <a:pos x="0" y="4241"/>
                  </a:cxn>
                  <a:cxn ang="0">
                    <a:pos x="34443" y="22304"/>
                  </a:cxn>
                  <a:cxn ang="90">
                    <a:pos x="12855" y="21600"/>
                  </a:cxn>
                </a:cxnLst>
                <a:rect l="txL" t="txT" r="txR" b="txB"/>
                <a:pathLst>
                  <a:path w="34455" h="22305" fill="none">
                    <a:moveTo>
                      <a:pt x="0" y="4241"/>
                    </a:moveTo>
                    <a:arcTo wR="21600" hR="21600" stAng="-7591281" swAng="7703349"/>
                  </a:path>
                  <a:path w="34455" h="22305" stroke="0">
                    <a:moveTo>
                      <a:pt x="0" y="4241"/>
                    </a:moveTo>
                    <a:arcTo wR="21600" hR="21600" stAng="-7591281" swAng="7703349"/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1" name="Полилиния 60540"/>
              <p:cNvSpPr/>
              <p:nvPr/>
            </p:nvSpPr>
            <p:spPr>
              <a:xfrm>
                <a:off x="2840" y="1503"/>
                <a:ext cx="381" cy="2379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180">
                    <a:pos x="0" y="4512"/>
                  </a:cxn>
                  <a:cxn ang="0">
                    <a:pos x="34800" y="22304"/>
                  </a:cxn>
                  <a:cxn ang="90">
                    <a:pos x="13212" y="21600"/>
                  </a:cxn>
                </a:cxnLst>
                <a:rect l="txL" t="txT" r="txR" b="txB"/>
                <a:pathLst>
                  <a:path w="34812" h="22305" fill="none">
                    <a:moveTo>
                      <a:pt x="0" y="4512"/>
                    </a:moveTo>
                    <a:arcTo wR="21600" hR="21600" stAng="-7662616" swAng="7774684"/>
                  </a:path>
                  <a:path w="34812" h="22305" stroke="0">
                    <a:moveTo>
                      <a:pt x="0" y="4512"/>
                    </a:moveTo>
                    <a:arcTo wR="21600" hR="21600" stAng="-7662616" swAng="7774684"/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2" name="Полилиния 60541"/>
              <p:cNvSpPr/>
              <p:nvPr/>
            </p:nvSpPr>
            <p:spPr>
              <a:xfrm>
                <a:off x="2940" y="1492"/>
                <a:ext cx="1004" cy="2379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180">
                    <a:pos x="0" y="4512"/>
                  </a:cxn>
                  <a:cxn ang="0">
                    <a:pos x="34800" y="22304"/>
                  </a:cxn>
                  <a:cxn ang="90">
                    <a:pos x="13212" y="21600"/>
                  </a:cxn>
                </a:cxnLst>
                <a:rect l="txL" t="txT" r="txR" b="txB"/>
                <a:pathLst>
                  <a:path w="34812" h="22305" fill="none">
                    <a:moveTo>
                      <a:pt x="0" y="4512"/>
                    </a:moveTo>
                    <a:arcTo wR="21600" hR="21600" stAng="-7662616" swAng="7774684"/>
                  </a:path>
                  <a:path w="34812" h="22305" stroke="0">
                    <a:moveTo>
                      <a:pt x="0" y="4512"/>
                    </a:moveTo>
                    <a:arcTo wR="21600" hR="21600" stAng="-7662616" swAng="7774684"/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3" name="Полилиния 60542"/>
              <p:cNvSpPr/>
              <p:nvPr/>
            </p:nvSpPr>
            <p:spPr>
              <a:xfrm>
                <a:off x="3301" y="2635"/>
                <a:ext cx="485" cy="1479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4" name="Полилиния 60543"/>
              <p:cNvSpPr/>
              <p:nvPr/>
            </p:nvSpPr>
            <p:spPr>
              <a:xfrm rot="-1939245" flipV="1">
                <a:off x="2546" y="2150"/>
                <a:ext cx="442" cy="837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5" name="Полилиния 60544"/>
              <p:cNvSpPr/>
              <p:nvPr/>
            </p:nvSpPr>
            <p:spPr>
              <a:xfrm flipH="1">
                <a:off x="489" y="2504"/>
                <a:ext cx="1085" cy="1524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6" name="Полилиния 60545"/>
              <p:cNvSpPr/>
              <p:nvPr/>
            </p:nvSpPr>
            <p:spPr>
              <a:xfrm flipH="1">
                <a:off x="1000" y="893"/>
                <a:ext cx="696" cy="1524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7" name="Полилиния 60546"/>
              <p:cNvSpPr/>
              <p:nvPr/>
            </p:nvSpPr>
            <p:spPr>
              <a:xfrm>
                <a:off x="4401" y="2280"/>
                <a:ext cx="1007" cy="1601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8" name="Полилиния 60547"/>
              <p:cNvSpPr/>
              <p:nvPr/>
            </p:nvSpPr>
            <p:spPr>
              <a:xfrm>
                <a:off x="3878" y="1470"/>
                <a:ext cx="1518" cy="1067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49" name="Полилиния 60548"/>
              <p:cNvSpPr/>
              <p:nvPr/>
            </p:nvSpPr>
            <p:spPr>
              <a:xfrm>
                <a:off x="3934" y="337"/>
                <a:ext cx="663" cy="1434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0550" name="Полилиния 60549"/>
              <p:cNvSpPr/>
              <p:nvPr/>
            </p:nvSpPr>
            <p:spPr>
              <a:xfrm rot="-20253369" flipH="1">
                <a:off x="1702" y="1506"/>
                <a:ext cx="442" cy="837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</p:grpSp>
      </p:grpSp>
      <p:sp>
        <p:nvSpPr>
          <p:cNvPr id="60551" name="Заголовок 60550"/>
          <p:cNvSpPr>
            <a:spLocks noGrp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60552" name="Подзаголовок 60551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Tx/>
              <a:buFontTx/>
              <a:buNone/>
              <a:defRPr/>
            </a:lvl1pPr>
            <a:lvl2pPr marL="457200" lvl="1" indent="0" algn="ctr">
              <a:buClr>
                <a:schemeClr val="folHlink"/>
              </a:buClr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 typeface="Times New Roman" panose="02020603050405020304" pitchFamily="18" charset="0"/>
              <a:buNone/>
              <a:defRPr/>
            </a:lvl4pPr>
            <a:lvl5pPr marL="1828800" lvl="4" indent="0" algn="ctr">
              <a:buClrTx/>
              <a:buSzTx/>
              <a:buFont typeface="Times New Roman" panose="02020603050405020304" pitchFamily="18" charset="0"/>
              <a:buNone/>
              <a:defRPr/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60553" name="Замещающая дата 60552"/>
          <p:cNvSpPr>
            <a:spLocks noGrp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latin typeface="Arial Black" panose="020B0A040201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0554" name="Замещающий нижний колонтитул 6055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latin typeface="Arial Black" panose="020B0A040201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0555" name="Замещающий номер слайда 6055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latin typeface="Arial Black" panose="020B0A04020102020204" pitchFamily="34" charset="0"/>
              </a:defRPr>
            </a:lvl1pPr>
          </a:lstStyle>
          <a:p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>
    <p:pull dir="d"/>
  </p:transition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716657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6562" name="Полилиния 66561"/>
          <p:cNvSpPr/>
          <p:nvPr/>
        </p:nvSpPr>
        <p:spPr>
          <a:xfrm>
            <a:off x="20638" y="12700"/>
            <a:ext cx="8896350" cy="6780213"/>
          </a:xfrm>
          <a:custGeom>
            <a:avLst/>
            <a:gdLst/>
            <a:ahLst/>
            <a:cxnLst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66563" name="Заголовок 66562"/>
          <p:cNvSpPr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 w="9525"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 anchorCtr="0"/>
          <a:lstStyle>
            <a:lvl1pPr lvl="0">
              <a:buClrTx/>
              <a:buSzTx/>
              <a:buFontTx/>
              <a:defRPr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66564" name="Подзаголовок 66563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66565" name="Замещающая дата 6656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endParaRPr lang="ru-RU" dirty="0"/>
          </a:p>
        </p:txBody>
      </p:sp>
      <p:sp>
        <p:nvSpPr>
          <p:cNvPr id="66566" name="Замещающий нижний колонтитул 6656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endParaRPr lang="ru-RU" dirty="0"/>
          </a:p>
        </p:txBody>
      </p:sp>
      <p:sp>
        <p:nvSpPr>
          <p:cNvPr id="66567" name="Замещающий номер слайда 6656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fld id="{9A0DB2DC-4C9A-4742-B13C-FB6460FD3503}" type="slidenum">
              <a:rPr lang="ru-RU" dirty="0"/>
            </a:fld>
            <a:endParaRPr lang="ru-RU" dirty="0"/>
          </a:p>
        </p:txBody>
      </p:sp>
      <p:grpSp>
        <p:nvGrpSpPr>
          <p:cNvPr id="66568" name="Группа 66567"/>
          <p:cNvGrpSpPr/>
          <p:nvPr/>
        </p:nvGrpSpPr>
        <p:grpSpPr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6569" name="Полилиния 66568"/>
            <p:cNvSpPr/>
            <p:nvPr userDrawn="1"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6570" name="Полилиния 66569"/>
            <p:cNvSpPr/>
            <p:nvPr userDrawn="1"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6571" name="Полилиния 66570"/>
            <p:cNvSpPr/>
            <p:nvPr userDrawn="1"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66572" name="Группа 66571"/>
            <p:cNvGrpSpPr/>
            <p:nvPr userDrawn="1"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6573" name="Полилиния 66572"/>
              <p:cNvSpPr/>
              <p:nvPr userDrawn="1"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74" name="Полилиния 66573"/>
              <p:cNvSpPr/>
              <p:nvPr userDrawn="1"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75" name="Полилиния 66574"/>
              <p:cNvSpPr/>
              <p:nvPr userDrawn="1"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76" name="Полилиния 66575"/>
              <p:cNvSpPr/>
              <p:nvPr userDrawn="1"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77" name="Полилиния 66576"/>
              <p:cNvSpPr/>
              <p:nvPr userDrawn="1"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</p:grpSp>
      <p:grpSp>
        <p:nvGrpSpPr>
          <p:cNvPr id="66578" name="Группа 66577"/>
          <p:cNvGrpSpPr/>
          <p:nvPr/>
        </p:nvGrpSpPr>
        <p:grpSpPr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6579" name="Полилиния 66578"/>
            <p:cNvSpPr/>
            <p:nvPr userDrawn="1"/>
          </p:nvSpPr>
          <p:spPr>
            <a:xfrm rot="7320404">
              <a:off x="4909" y="2936"/>
              <a:ext cx="629" cy="293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6580" name="Полилиния 66579"/>
            <p:cNvSpPr/>
            <p:nvPr userDrawn="1"/>
          </p:nvSpPr>
          <p:spPr>
            <a:xfrm rot="7320404">
              <a:off x="4893" y="2922"/>
              <a:ext cx="627" cy="29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6581" name="Полилиния 66580"/>
            <p:cNvSpPr/>
            <p:nvPr userDrawn="1"/>
          </p:nvSpPr>
          <p:spPr>
            <a:xfrm rot="7320404">
              <a:off x="4999" y="2912"/>
              <a:ext cx="416" cy="265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66582" name="Группа 66581"/>
            <p:cNvGrpSpPr/>
            <p:nvPr userDrawn="1"/>
          </p:nvGrpSpPr>
          <p:grpSpPr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6583" name="Полилиния 66582"/>
              <p:cNvSpPr/>
              <p:nvPr userDrawn="1"/>
            </p:nvSpPr>
            <p:spPr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84" name="Полилиния 66583"/>
              <p:cNvSpPr/>
              <p:nvPr userDrawn="1"/>
            </p:nvSpPr>
            <p:spPr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85" name="Полилиния 66584"/>
              <p:cNvSpPr/>
              <p:nvPr userDrawn="1"/>
            </p:nvSpPr>
            <p:spPr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86" name="Полилиния 66585"/>
              <p:cNvSpPr/>
              <p:nvPr userDrawn="1"/>
            </p:nvSpPr>
            <p:spPr>
              <a:xfrm rot="7320404">
                <a:off x="5363" y="2873"/>
                <a:ext cx="63" cy="118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6587" name="Полилиния 66586"/>
              <p:cNvSpPr/>
              <p:nvPr userDrawn="1"/>
            </p:nvSpPr>
            <p:spPr>
              <a:xfrm rot="7320404">
                <a:off x="5136" y="2999"/>
                <a:ext cx="193" cy="10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</p:grpSp>
      <p:sp>
        <p:nvSpPr>
          <p:cNvPr id="66588" name="Полилиния 66587"/>
          <p:cNvSpPr/>
          <p:nvPr/>
        </p:nvSpPr>
        <p:spPr>
          <a:xfrm>
            <a:off x="901700" y="5054600"/>
            <a:ext cx="6807200" cy="728663"/>
          </a:xfrm>
          <a:custGeom>
            <a:avLst/>
            <a:gdLst/>
            <a:ahLst/>
            <a:cxnLst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ru-RU" altLang="en-US"/>
          </a:p>
        </p:txBody>
      </p:sp>
      <p:sp>
        <p:nvSpPr>
          <p:cNvPr id="66589" name="Полилиния 66588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ru-RU" altLang="en-US"/>
          </a:p>
        </p:txBody>
      </p:sp>
    </p:spTree>
  </p:cSld>
  <p:clrMapOvr>
    <a:masterClrMapping/>
  </p:clrMapOvr>
  <p:transition>
    <p:pull dir="d"/>
  </p:transition>
  <p:hf sldNum="0"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138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862" y="1828800"/>
            <a:ext cx="3771138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60611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72706" name="Группа 72705"/>
          <p:cNvGrpSpPr/>
          <p:nvPr/>
        </p:nvGrpSpPr>
        <p:grpSpPr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72707" name="Группа 72706"/>
            <p:cNvGrpSpPr/>
            <p:nvPr userDrawn="1"/>
          </p:nvGrpSpPr>
          <p:grpSpPr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72708" name="Полилиния 72707"/>
              <p:cNvSpPr/>
              <p:nvPr userDrawn="1"/>
            </p:nvSpPr>
            <p:spPr>
              <a:xfrm rot="-9414770" flipV="1">
                <a:off x="3534" y="778"/>
                <a:ext cx="1333" cy="1485"/>
              </a:xfrm>
              <a:custGeom>
                <a:avLst/>
                <a:gdLst/>
                <a:ahLst/>
                <a:cxnLst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09" name="Полилиния 72708"/>
              <p:cNvSpPr/>
              <p:nvPr userDrawn="1"/>
            </p:nvSpPr>
            <p:spPr>
              <a:xfrm rot="-9414770" flipV="1">
                <a:off x="4029" y="1802"/>
                <a:ext cx="571" cy="531"/>
              </a:xfrm>
              <a:custGeom>
                <a:avLst/>
                <a:gdLst/>
                <a:ahLst/>
                <a:cxnLst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10" name="Полилиния 72709"/>
              <p:cNvSpPr/>
              <p:nvPr userDrawn="1"/>
            </p:nvSpPr>
            <p:spPr>
              <a:xfrm rot="-9414770" flipV="1">
                <a:off x="3639" y="2167"/>
                <a:ext cx="277" cy="249"/>
              </a:xfrm>
              <a:custGeom>
                <a:avLst/>
                <a:gdLst/>
                <a:ahLst/>
                <a:cxnLst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11" name="Полилиния 72710"/>
              <p:cNvSpPr/>
              <p:nvPr userDrawn="1"/>
            </p:nvSpPr>
            <p:spPr>
              <a:xfrm rot="-9414770" flipV="1">
                <a:off x="3979" y="977"/>
                <a:ext cx="245" cy="347"/>
              </a:xfrm>
              <a:custGeom>
                <a:avLst/>
                <a:gdLst/>
                <a:ahLst/>
                <a:cxnLst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12" name="Полилиния 72711"/>
              <p:cNvSpPr/>
              <p:nvPr userDrawn="1"/>
            </p:nvSpPr>
            <p:spPr>
              <a:xfrm rot="-9414770" flipV="1">
                <a:off x="3845" y="2207"/>
                <a:ext cx="103" cy="209"/>
              </a:xfrm>
              <a:custGeom>
                <a:avLst/>
                <a:gdLst/>
                <a:ahLst/>
                <a:cxnLst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13" name="Полилиния 72712"/>
              <p:cNvSpPr/>
              <p:nvPr userDrawn="1"/>
            </p:nvSpPr>
            <p:spPr>
              <a:xfrm rot="-9414770" flipV="1">
                <a:off x="3895" y="1325"/>
                <a:ext cx="120" cy="90"/>
              </a:xfrm>
              <a:custGeom>
                <a:avLst/>
                <a:gdLst/>
                <a:ahLst/>
                <a:cxnLst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14" name="Полилиния 72713"/>
              <p:cNvSpPr/>
              <p:nvPr userDrawn="1"/>
            </p:nvSpPr>
            <p:spPr>
              <a:xfrm rot="-9414770" flipV="1">
                <a:off x="3010" y="2344"/>
                <a:ext cx="330" cy="2059"/>
              </a:xfrm>
              <a:custGeom>
                <a:avLst/>
                <a:gdLst/>
                <a:ahLst/>
                <a:cxnLst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sp>
          <p:nvSpPr>
            <p:cNvPr id="72715" name="Полилиния 72714"/>
            <p:cNvSpPr/>
            <p:nvPr userDrawn="1"/>
          </p:nvSpPr>
          <p:spPr>
            <a:xfrm rot="373331" flipH="1">
              <a:off x="22" y="1957"/>
              <a:ext cx="323" cy="649"/>
            </a:xfrm>
            <a:custGeom>
              <a:avLst/>
              <a:gdLst/>
              <a:ahLst/>
              <a:cxnLst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16" name="Полилиния 72715"/>
            <p:cNvSpPr/>
            <p:nvPr userDrawn="1"/>
          </p:nvSpPr>
          <p:spPr>
            <a:xfrm>
              <a:off x="168" y="1260"/>
              <a:ext cx="1259" cy="1532"/>
            </a:xfrm>
            <a:custGeom>
              <a:avLst/>
              <a:gdLst/>
              <a:ahLst/>
              <a:cxnLst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17" name="Полилиния 72716"/>
            <p:cNvSpPr/>
            <p:nvPr userDrawn="1"/>
          </p:nvSpPr>
          <p:spPr>
            <a:xfrm>
              <a:off x="0" y="2610"/>
              <a:ext cx="801" cy="459"/>
            </a:xfrm>
            <a:custGeom>
              <a:avLst/>
              <a:gdLst/>
              <a:ahLst/>
              <a:cxnLst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18" name="Полилиния 72717"/>
            <p:cNvSpPr/>
            <p:nvPr userDrawn="1"/>
          </p:nvSpPr>
          <p:spPr>
            <a:xfrm rot="373331" flipH="1">
              <a:off x="898" y="2855"/>
              <a:ext cx="354" cy="464"/>
            </a:xfrm>
            <a:custGeom>
              <a:avLst/>
              <a:gdLst/>
              <a:ahLst/>
              <a:cxnLst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19" name="Полилиния 72718"/>
            <p:cNvSpPr/>
            <p:nvPr userDrawn="1"/>
          </p:nvSpPr>
          <p:spPr>
            <a:xfrm rot="373331" flipH="1">
              <a:off x="799" y="2979"/>
              <a:ext cx="87" cy="274"/>
            </a:xfrm>
            <a:custGeom>
              <a:avLst/>
              <a:gdLst/>
              <a:ahLst/>
              <a:cxnLst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20" name="Полилиния 72719"/>
            <p:cNvSpPr/>
            <p:nvPr userDrawn="1"/>
          </p:nvSpPr>
          <p:spPr>
            <a:xfrm>
              <a:off x="1190" y="3273"/>
              <a:ext cx="1108" cy="1047"/>
            </a:xfrm>
            <a:custGeom>
              <a:avLst/>
              <a:gdLst/>
              <a:ahLst/>
              <a:cxnLst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72721" name="Группа 72720"/>
            <p:cNvGrpSpPr/>
            <p:nvPr userDrawn="1"/>
          </p:nvGrpSpPr>
          <p:grpSpPr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72722" name="Полилиния 72721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23" name="Полилиния 72722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24" name="Полилиния 72723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72725" name="Группа 72724"/>
            <p:cNvGrpSpPr/>
            <p:nvPr userDrawn="1"/>
          </p:nvGrpSpPr>
          <p:grpSpPr>
            <a:xfrm rot="-6691250">
              <a:off x="3636" y="132"/>
              <a:ext cx="356" cy="607"/>
              <a:chOff x="1727" y="866"/>
              <a:chExt cx="129" cy="157"/>
            </a:xfrm>
          </p:grpSpPr>
          <p:sp>
            <p:nvSpPr>
              <p:cNvPr id="72726" name="Полилиния 72725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27" name="Полилиния 72726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28" name="Полилиния 72727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72729" name="Группа 72728"/>
            <p:cNvGrpSpPr/>
            <p:nvPr userDrawn="1"/>
          </p:nvGrpSpPr>
          <p:grpSpPr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72730" name="Полилиния 72729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31" name="Полилиния 72730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32" name="Полилиния 72731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72733" name="Группа 72732"/>
            <p:cNvGrpSpPr/>
            <p:nvPr userDrawn="1"/>
          </p:nvGrpSpPr>
          <p:grpSpPr>
            <a:xfrm rot="4106450" flipH="1">
              <a:off x="393" y="261"/>
              <a:ext cx="709" cy="892"/>
              <a:chOff x="1727" y="866"/>
              <a:chExt cx="129" cy="157"/>
            </a:xfrm>
          </p:grpSpPr>
          <p:sp>
            <p:nvSpPr>
              <p:cNvPr id="72734" name="Полилиния 72733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35" name="Полилиния 72734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36" name="Полилиния 72735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72737" name="Группа 72736"/>
            <p:cNvGrpSpPr/>
            <p:nvPr userDrawn="1"/>
          </p:nvGrpSpPr>
          <p:grpSpPr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72738" name="Полилиния 72737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39" name="Полилиния 72738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2740" name="Полилиния 72739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sp>
          <p:nvSpPr>
            <p:cNvPr id="72741" name="Полилиния 72740"/>
            <p:cNvSpPr/>
            <p:nvPr userDrawn="1"/>
          </p:nvSpPr>
          <p:spPr>
            <a:xfrm>
              <a:off x="1217" y="2"/>
              <a:ext cx="862" cy="886"/>
            </a:xfrm>
            <a:custGeom>
              <a:avLst/>
              <a:gdLst/>
              <a:ahLst/>
              <a:cxnLst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42" name="Полилиния 72741"/>
            <p:cNvSpPr/>
            <p:nvPr userDrawn="1"/>
          </p:nvSpPr>
          <p:spPr>
            <a:xfrm rot="-11767473" flipV="1">
              <a:off x="2158" y="102"/>
              <a:ext cx="681" cy="593"/>
            </a:xfrm>
            <a:custGeom>
              <a:avLst/>
              <a:gdLst/>
              <a:ahLst/>
              <a:cxnLst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43" name="Полилиния 72742"/>
            <p:cNvSpPr/>
            <p:nvPr userDrawn="1"/>
          </p:nvSpPr>
          <p:spPr>
            <a:xfrm rot="-11767473" flipV="1">
              <a:off x="1997" y="858"/>
              <a:ext cx="330" cy="278"/>
            </a:xfrm>
            <a:custGeom>
              <a:avLst/>
              <a:gdLst/>
              <a:ahLst/>
              <a:cxnLst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44" name="Полилиния 72743"/>
            <p:cNvSpPr/>
            <p:nvPr userDrawn="1"/>
          </p:nvSpPr>
          <p:spPr>
            <a:xfrm rot="-11767473" flipV="1">
              <a:off x="2224" y="808"/>
              <a:ext cx="123" cy="233"/>
            </a:xfrm>
            <a:custGeom>
              <a:avLst/>
              <a:gdLst/>
              <a:ahLst/>
              <a:cxnLst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45" name="Полилиния 72744"/>
            <p:cNvSpPr/>
            <p:nvPr userDrawn="1"/>
          </p:nvSpPr>
          <p:spPr>
            <a:xfrm>
              <a:off x="1603" y="0"/>
              <a:ext cx="124" cy="121"/>
            </a:xfrm>
            <a:custGeom>
              <a:avLst/>
              <a:gdLst/>
              <a:ahLst/>
              <a:cxnLst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46" name="Полилиния 72745"/>
            <p:cNvSpPr/>
            <p:nvPr userDrawn="1"/>
          </p:nvSpPr>
          <p:spPr>
            <a:xfrm rot="-11767473" flipV="1">
              <a:off x="2173" y="1238"/>
              <a:ext cx="393" cy="2300"/>
            </a:xfrm>
            <a:custGeom>
              <a:avLst/>
              <a:gdLst/>
              <a:ahLst/>
              <a:cxnLst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2747" name="Полилиния 72746"/>
            <p:cNvSpPr/>
            <p:nvPr userDrawn="1"/>
          </p:nvSpPr>
          <p:spPr>
            <a:xfrm>
              <a:off x="0" y="1848"/>
              <a:ext cx="36" cy="132"/>
            </a:xfrm>
            <a:custGeom>
              <a:avLst/>
              <a:gdLst/>
              <a:ahLst/>
              <a:cxnLst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72748" name="Замещающая дата 72747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2749" name="Замещающий нижний колонтитул 7274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2750" name="Замещающий номер слайда 72749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ru-RU" dirty="0"/>
            </a:fld>
            <a:endParaRPr lang="ru-RU" dirty="0"/>
          </a:p>
        </p:txBody>
      </p:sp>
      <p:sp>
        <p:nvSpPr>
          <p:cNvPr id="72751" name="Заголовок 72750"/>
          <p:cNvSpPr>
            <a:spLocks noGrp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 sz="5200" b="1"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72752" name="Подзаголовок 72751"/>
          <p:cNvSpPr>
            <a:spLocks noGrp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 b="1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 b="1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Tx/>
              <a:buSzTx/>
              <a:buFontTx/>
              <a:buNone/>
              <a:defRPr b="1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 b="1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Tx/>
              <a:buSzTx/>
              <a:buFontTx/>
              <a:buNone/>
              <a:defRPr b="1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</p:spTree>
  </p:cSld>
  <p:clrMapOvr>
    <a:masterClrMapping/>
  </p:clrMapOvr>
  <p:transition>
    <p:pull dir="d"/>
  </p:transition>
  <p:hf sldNum="0" hdr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5828" y="103188"/>
            <a:ext cx="2060972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63439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Ovr>
    <a:masterClrMapping/>
  </p:clrMapOvr>
  <p:transition spd="slow">
    <p:strips dir="ld"/>
    <p:sndAc>
      <p:stSnd>
        <p:snd r:embed="rId2" name="chimes.wav"/>
      </p:stSnd>
    </p:sndAc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Титульный слайд"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75778" name="Группа 75777"/>
          <p:cNvGrpSpPr/>
          <p:nvPr/>
        </p:nvGrpSpPr>
        <p:grpSpPr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5779" name="Полилиния 75778"/>
            <p:cNvSpPr/>
            <p:nvPr/>
          </p:nvSpPr>
          <p:spPr>
            <a:xfrm>
              <a:off x="0" y="2208"/>
              <a:ext cx="2515" cy="1970"/>
            </a:xfrm>
            <a:custGeom>
              <a:avLst/>
              <a:gdLst/>
              <a:ahLst/>
              <a:cxnLst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0" name="Полилиния 75779"/>
            <p:cNvSpPr/>
            <p:nvPr/>
          </p:nvSpPr>
          <p:spPr>
            <a:xfrm>
              <a:off x="0" y="2496"/>
              <a:ext cx="2112" cy="1604"/>
            </a:xfrm>
            <a:custGeom>
              <a:avLst/>
              <a:gdLst/>
              <a:ahLst/>
              <a:cxnLst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1" name="Полилиния 75780"/>
            <p:cNvSpPr/>
            <p:nvPr/>
          </p:nvSpPr>
          <p:spPr>
            <a:xfrm>
              <a:off x="2092" y="3233"/>
              <a:ext cx="3668" cy="943"/>
            </a:xfrm>
            <a:custGeom>
              <a:avLst/>
              <a:gdLst/>
              <a:ahLst/>
              <a:cxnLst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2" name="Полилиния 75781"/>
            <p:cNvSpPr/>
            <p:nvPr/>
          </p:nvSpPr>
          <p:spPr>
            <a:xfrm>
              <a:off x="0" y="524"/>
              <a:ext cx="973" cy="1195"/>
            </a:xfrm>
            <a:custGeom>
              <a:avLst/>
              <a:gdLst/>
              <a:ahLst/>
              <a:cxnLst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3" name="Полилиния 75782"/>
            <p:cNvSpPr/>
            <p:nvPr/>
          </p:nvSpPr>
          <p:spPr>
            <a:xfrm>
              <a:off x="3188" y="1"/>
              <a:ext cx="2570" cy="2266"/>
            </a:xfrm>
            <a:custGeom>
              <a:avLst/>
              <a:gdLst/>
              <a:ahLst/>
              <a:cxnLst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4" name="Полилиния 75783"/>
            <p:cNvSpPr/>
            <p:nvPr/>
          </p:nvSpPr>
          <p:spPr>
            <a:xfrm>
              <a:off x="3525" y="1"/>
              <a:ext cx="2185" cy="1508"/>
            </a:xfrm>
            <a:custGeom>
              <a:avLst/>
              <a:gdLst/>
              <a:ahLst/>
              <a:cxnLst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5" name="Полилиния 75784"/>
            <p:cNvSpPr/>
            <p:nvPr/>
          </p:nvSpPr>
          <p:spPr>
            <a:xfrm>
              <a:off x="0" y="649"/>
              <a:ext cx="816" cy="806"/>
            </a:xfrm>
            <a:custGeom>
              <a:avLst/>
              <a:gdLst/>
              <a:ahLst/>
              <a:cxnLst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6" name="Полилиния 75785"/>
            <p:cNvSpPr/>
            <p:nvPr/>
          </p:nvSpPr>
          <p:spPr>
            <a:xfrm>
              <a:off x="0" y="1545"/>
              <a:ext cx="762" cy="107"/>
            </a:xfrm>
            <a:custGeom>
              <a:avLst/>
              <a:gdLst/>
              <a:ahLst/>
              <a:cxnLst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7" name="Полилиния 75786"/>
            <p:cNvSpPr/>
            <p:nvPr/>
          </p:nvSpPr>
          <p:spPr>
            <a:xfrm>
              <a:off x="2314" y="3431"/>
              <a:ext cx="3182" cy="745"/>
            </a:xfrm>
            <a:custGeom>
              <a:avLst/>
              <a:gdLst/>
              <a:ahLst/>
              <a:cxnLst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8" name="Прямоугольник 75787"/>
            <p:cNvSpPr/>
            <p:nvPr/>
          </p:nvSpPr>
          <p:spPr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89" name="Прямоугольник 75788"/>
            <p:cNvSpPr/>
            <p:nvPr/>
          </p:nvSpPr>
          <p:spPr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0" name="Полилиния 75789"/>
            <p:cNvSpPr/>
            <p:nvPr/>
          </p:nvSpPr>
          <p:spPr>
            <a:xfrm>
              <a:off x="0" y="4032"/>
              <a:ext cx="5760" cy="288"/>
            </a:xfrm>
            <a:custGeom>
              <a:avLst/>
              <a:gdLst/>
              <a:ahLst/>
              <a:cxnLst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1" name="Полилиния 75790"/>
            <p:cNvSpPr/>
            <p:nvPr/>
          </p:nvSpPr>
          <p:spPr>
            <a:xfrm>
              <a:off x="0" y="4032"/>
              <a:ext cx="5760" cy="336"/>
            </a:xfrm>
            <a:custGeom>
              <a:avLst/>
              <a:gdLst/>
              <a:ahLst/>
              <a:cxnLst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2" name="Полилиния 75791"/>
            <p:cNvSpPr/>
            <p:nvPr/>
          </p:nvSpPr>
          <p:spPr>
            <a:xfrm>
              <a:off x="0" y="0"/>
              <a:ext cx="5760" cy="288"/>
            </a:xfrm>
            <a:custGeom>
              <a:avLst/>
              <a:gdLst/>
              <a:ahLst/>
              <a:cxnLst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3" name="Полилиния 75792"/>
            <p:cNvSpPr/>
            <p:nvPr/>
          </p:nvSpPr>
          <p:spPr>
            <a:xfrm>
              <a:off x="509" y="229"/>
              <a:ext cx="3188" cy="2024"/>
            </a:xfrm>
            <a:custGeom>
              <a:avLst/>
              <a:gdLst/>
              <a:ahLst/>
              <a:cxnLst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4" name="Полилиния 75793"/>
            <p:cNvSpPr/>
            <p:nvPr/>
          </p:nvSpPr>
          <p:spPr>
            <a:xfrm>
              <a:off x="1344" y="293"/>
              <a:ext cx="2144" cy="1787"/>
            </a:xfrm>
            <a:custGeom>
              <a:avLst/>
              <a:gdLst/>
              <a:ahLst/>
              <a:cxnLst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5" name="Полилиния 75794"/>
            <p:cNvSpPr/>
            <p:nvPr/>
          </p:nvSpPr>
          <p:spPr>
            <a:xfrm>
              <a:off x="2932" y="1728"/>
              <a:ext cx="2828" cy="2366"/>
            </a:xfrm>
            <a:custGeom>
              <a:avLst/>
              <a:gdLst/>
              <a:ahLst/>
              <a:cxnLst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5796" name="Полилиния 75795"/>
            <p:cNvSpPr/>
            <p:nvPr/>
          </p:nvSpPr>
          <p:spPr>
            <a:xfrm>
              <a:off x="3160" y="1860"/>
              <a:ext cx="2162" cy="1934"/>
            </a:xfrm>
            <a:custGeom>
              <a:avLst/>
              <a:gdLst/>
              <a:ahLst/>
              <a:cxnLst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75797" name="Заголовок 75796"/>
          <p:cNvSpPr>
            <a:spLocks noGrp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75798" name="Подзаголовок 75797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2"/>
              </a:buClr>
              <a:buSzPct val="60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1"/>
              </a:buClr>
              <a:buSzPct val="6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Образец подзаголовка</a:t>
            </a:r>
            <a:endParaRPr dirty="0"/>
          </a:p>
        </p:txBody>
      </p:sp>
      <p:sp>
        <p:nvSpPr>
          <p:cNvPr id="75799" name="Замещающая дата 75798"/>
          <p:cNvSpPr>
            <a:spLocks noGrp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5800" name="Замещающий нижний колонтитул 75799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5801" name="Замещающий номер слайда 75800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himes.wav"/>
      </p:stSnd>
    </p:sndAc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drumroll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8.xml"/><Relationship Id="rId8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101.xml"/><Relationship Id="rId13" Type="http://schemas.openxmlformats.org/officeDocument/2006/relationships/theme" Target="../theme/theme10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0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audio" Target="../media/audio1.wav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audio" Target="../media/audio2.wav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3" Type="http://schemas.openxmlformats.org/officeDocument/2006/relationships/theme" Target="../theme/theme5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3" Type="http://schemas.openxmlformats.org/officeDocument/2006/relationships/theme" Target="../theme/theme6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3" Type="http://schemas.openxmlformats.org/officeDocument/2006/relationships/theme" Target="../theme/theme7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3" Type="http://schemas.openxmlformats.org/officeDocument/2006/relationships/theme" Target="../theme/theme8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3" Type="http://schemas.openxmlformats.org/officeDocument/2006/relationships/theme" Target="../theme/theme9.xml"/><Relationship Id="rId12" Type="http://schemas.openxmlformats.org/officeDocument/2006/relationships/audio" Target="../media/audio3.wav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1266" name="Группа 11265"/>
          <p:cNvGrpSpPr/>
          <p:nvPr/>
        </p:nvGrpSpPr>
        <p:grpSpPr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1267" name="Полилиния 11266"/>
            <p:cNvSpPr/>
            <p:nvPr/>
          </p:nvSpPr>
          <p:spPr>
            <a:xfrm>
              <a:off x="528" y="2909"/>
              <a:ext cx="5232" cy="1411"/>
            </a:xfrm>
            <a:custGeom>
              <a:avLst/>
              <a:gdLst/>
              <a:ahLst/>
              <a:cxnLst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68" name="Полилиния 11267"/>
            <p:cNvSpPr/>
            <p:nvPr/>
          </p:nvSpPr>
          <p:spPr>
            <a:xfrm>
              <a:off x="210" y="1152"/>
              <a:ext cx="5550" cy="3168"/>
            </a:xfrm>
            <a:custGeom>
              <a:avLst/>
              <a:gdLst/>
              <a:ahLst/>
              <a:cxnLst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69" name="Полилиния 11268"/>
            <p:cNvSpPr/>
            <p:nvPr/>
          </p:nvSpPr>
          <p:spPr>
            <a:xfrm>
              <a:off x="528" y="2932"/>
              <a:ext cx="5232" cy="1388"/>
            </a:xfrm>
            <a:custGeom>
              <a:avLst/>
              <a:gdLst/>
              <a:ahLst/>
              <a:cxnLst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70" name="Полилиния 11269"/>
            <p:cNvSpPr/>
            <p:nvPr/>
          </p:nvSpPr>
          <p:spPr>
            <a:xfrm>
              <a:off x="528" y="1152"/>
              <a:ext cx="4607" cy="29"/>
            </a:xfrm>
            <a:custGeom>
              <a:avLst/>
              <a:gdLst/>
              <a:ahLst/>
              <a:cxnLst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  <a:alpha val="10000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71" name="Полилиния 11270"/>
            <p:cNvSpPr/>
            <p:nvPr/>
          </p:nvSpPr>
          <p:spPr>
            <a:xfrm>
              <a:off x="528" y="1152"/>
              <a:ext cx="29" cy="1785"/>
            </a:xfrm>
            <a:custGeom>
              <a:avLst/>
              <a:gdLst/>
              <a:ahLst/>
              <a:cxnLst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  <a:alpha val="100000"/>
                  </a:schemeClr>
                </a:gs>
                <a:gs pos="100000">
                  <a:schemeClr val="bg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72" name="Полилиния 11271"/>
            <p:cNvSpPr/>
            <p:nvPr/>
          </p:nvSpPr>
          <p:spPr>
            <a:xfrm>
              <a:off x="527" y="2904"/>
              <a:ext cx="29" cy="1416"/>
            </a:xfrm>
            <a:custGeom>
              <a:avLst/>
              <a:gdLst/>
              <a:ahLst/>
              <a:cxnLst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  <a:alpha val="100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73" name="Полилиния 11272"/>
            <p:cNvSpPr/>
            <p:nvPr/>
          </p:nvSpPr>
          <p:spPr>
            <a:xfrm>
              <a:off x="201" y="2904"/>
              <a:ext cx="2879" cy="29"/>
            </a:xfrm>
            <a:custGeom>
              <a:avLst/>
              <a:gdLst/>
              <a:ahLst/>
              <a:cxnLst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  <a:alpha val="100000"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1274" name="Полилиния 11273"/>
            <p:cNvSpPr/>
            <p:nvPr/>
          </p:nvSpPr>
          <p:spPr>
            <a:xfrm>
              <a:off x="201" y="2904"/>
              <a:ext cx="30" cy="1416"/>
            </a:xfrm>
            <a:custGeom>
              <a:avLst/>
              <a:gdLst/>
              <a:ahLst/>
              <a:cxnLst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  <a:alpha val="100000"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11275" name="Замещающая дата 11274"/>
          <p:cNvSpPr>
            <a:spLocks noGrp="1"/>
          </p:cNvSpPr>
          <p:nvPr>
            <p:ph type="dt" sz="half" idx="2"/>
          </p:nvPr>
        </p:nvSpPr>
        <p:spPr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1276" name="Замещающий нижний колонтитул 11275"/>
          <p:cNvSpPr>
            <a:spLocks noGrp="1"/>
          </p:cNvSpPr>
          <p:nvPr>
            <p:ph type="ftr" sz="quarter" idx="3"/>
          </p:nvPr>
        </p:nvSpPr>
        <p:spPr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1277" name="Замещающий номер слайда 11276"/>
          <p:cNvSpPr>
            <a:spLocks noGrp="1"/>
          </p:cNvSpPr>
          <p:nvPr>
            <p:ph type="sldNum" sz="quarter" idx="4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1278" name="Заголовок 11277"/>
          <p:cNvSpPr>
            <a:spLocks noGrp="1" noRot="1"/>
          </p:cNvSpPr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11279" name="Замещающий текст 11278"/>
          <p:cNvSpPr>
            <a:spLocks noGrp="1" noRot="1"/>
          </p:cNvSpPr>
          <p:nvPr>
            <p:ph type="body" idx="1"/>
          </p:nvPr>
        </p:nvSpPr>
        <p:spPr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  <p:sndAc>
      <p:stSnd>
        <p:snd r:embed="rId1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279" grpId="0" build="p"/>
    </p:bldLst>
  </p:timing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1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79874" name="Группа 79873"/>
          <p:cNvGrpSpPr/>
          <p:nvPr/>
        </p:nvGrpSpPr>
        <p:grpSpPr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9875" name="Прямоугольник 79874"/>
            <p:cNvSpPr/>
            <p:nvPr userDrawn="1"/>
          </p:nvSpPr>
          <p:spPr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76" name="Прямоугольник 79875"/>
            <p:cNvSpPr/>
            <p:nvPr userDrawn="1"/>
          </p:nvSpPr>
          <p:spPr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77" name="Прямоугольник 79876"/>
            <p:cNvSpPr/>
            <p:nvPr userDrawn="1"/>
          </p:nvSpPr>
          <p:spPr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78" name="Прямоугольник 79877"/>
            <p:cNvSpPr/>
            <p:nvPr userDrawn="1"/>
          </p:nvSpPr>
          <p:spPr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79" name="Прямоугольник 79878"/>
            <p:cNvSpPr/>
            <p:nvPr userDrawn="1"/>
          </p:nvSpPr>
          <p:spPr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0" name="Прямоугольник 79879"/>
            <p:cNvSpPr/>
            <p:nvPr userDrawn="1"/>
          </p:nvSpPr>
          <p:spPr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1" name="Прямоугольник 79880"/>
            <p:cNvSpPr/>
            <p:nvPr userDrawn="1"/>
          </p:nvSpPr>
          <p:spPr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2" name="Прямоугольник 79881"/>
            <p:cNvSpPr/>
            <p:nvPr userDrawn="1"/>
          </p:nvSpPr>
          <p:spPr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3" name="Прямоугольник 79882"/>
            <p:cNvSpPr/>
            <p:nvPr userDrawn="1"/>
          </p:nvSpPr>
          <p:spPr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4" name="Прямоугольник 79883"/>
            <p:cNvSpPr/>
            <p:nvPr userDrawn="1"/>
          </p:nvSpPr>
          <p:spPr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5" name="Прямоугольник 79884"/>
            <p:cNvSpPr/>
            <p:nvPr userDrawn="1"/>
          </p:nvSpPr>
          <p:spPr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6" name="Прямоугольник 79885"/>
            <p:cNvSpPr/>
            <p:nvPr userDrawn="1"/>
          </p:nvSpPr>
          <p:spPr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7" name="Прямоугольник 79886"/>
            <p:cNvSpPr/>
            <p:nvPr userDrawn="1"/>
          </p:nvSpPr>
          <p:spPr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8" name="Прямоугольник 79887"/>
            <p:cNvSpPr/>
            <p:nvPr userDrawn="1"/>
          </p:nvSpPr>
          <p:spPr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89" name="Прямоугольник 79888"/>
            <p:cNvSpPr/>
            <p:nvPr userDrawn="1"/>
          </p:nvSpPr>
          <p:spPr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90" name="Прямоугольник 79889"/>
            <p:cNvSpPr/>
            <p:nvPr userDrawn="1"/>
          </p:nvSpPr>
          <p:spPr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91" name="Прямоугольник 79890"/>
            <p:cNvSpPr/>
            <p:nvPr userDrawn="1"/>
          </p:nvSpPr>
          <p:spPr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92" name="Прямоугольник 79891"/>
            <p:cNvSpPr/>
            <p:nvPr userDrawn="1"/>
          </p:nvSpPr>
          <p:spPr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93" name="Прямоугольник 79892"/>
            <p:cNvSpPr/>
            <p:nvPr userDrawn="1"/>
          </p:nvSpPr>
          <p:spPr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94" name="Полилиния 79893"/>
            <p:cNvSpPr/>
            <p:nvPr userDrawn="1"/>
          </p:nvSpPr>
          <p:spPr>
            <a:xfrm>
              <a:off x="1" y="3875"/>
              <a:ext cx="5760" cy="445"/>
            </a:xfrm>
            <a:custGeom>
              <a:avLst/>
              <a:gdLst/>
              <a:ahLst/>
              <a:cxnLst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9895" name="Полилиния 79894"/>
            <p:cNvSpPr/>
            <p:nvPr userDrawn="1"/>
          </p:nvSpPr>
          <p:spPr>
            <a:xfrm>
              <a:off x="0" y="3867"/>
              <a:ext cx="5770" cy="174"/>
            </a:xfrm>
            <a:custGeom>
              <a:avLst/>
              <a:gdLst/>
              <a:ahLst/>
              <a:cxnLst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79896" name="Заголовок 79895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79897" name="Замещающий текст 7989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79898" name="Замещающий нижний колонтитул 7989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Tahoma" panose="020B0604030504040204" pitchFamily="34" charset="0"/>
              </a:defRPr>
            </a:lvl1pPr>
          </a:lstStyle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9899" name="Замещающий номер слайда 79898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Tahom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79900" name="Замещающая дата 79899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Tahoma" panose="020B0604030504040204" pitchFamily="34" charset="0"/>
              </a:defRPr>
            </a:lvl1pPr>
          </a:lstStyle>
          <a:p>
            <a:pPr lvl="0"/>
            <a:endParaRPr lang="ru-RU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strips dir="ld"/>
    <p:sndAc>
      <p:stSnd>
        <p:snd r:embed="rId12" name="chimes.wav"/>
      </p:stSnd>
    </p:sndAc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2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>
            <a:duotone>
              <a:schemeClr val="bg1"/>
              <a:srgbClr val="FFFFFF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3554" name="Заголовок 23553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23555" name="Замещающий текст 23554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23556" name="Замещающая дата 2355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/>
            </a:lvl1pPr>
          </a:lstStyle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23557" name="Замещающий нижний колонтитул 2355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/>
            </a:lvl1pPr>
          </a:lstStyle>
          <a:p>
            <a:pPr lvl="0"/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23558" name="Замещающий номер слайда 2355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ru-RU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ru-RU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  <p:sndAc>
      <p:stSnd>
        <p:snd r:embed="rId1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5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2355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5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5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98" decel="100000" fill="hold"/>
                                        <p:tgtEl>
                                          <p:spTgt spid="23555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5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5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5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3555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3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555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23555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4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23555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6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 typeface="Tahoma" panose="020B0604030504040204" pitchFamily="34" charset="0"/>
        <a:buChar char="–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120000"/>
        <a:buFontTx/>
        <a:buChar char="•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 typeface="Tahoma" panose="020B0604030504040204" pitchFamily="34" charset="0"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49154" name="Группа 49153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Полилиния 49154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49156" name="Полилиния 49155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49157" name="Полилиния 49156"/>
          <p:cNvSpPr/>
          <p:nvPr/>
        </p:nvSpPr>
        <p:spPr>
          <a:xfrm>
            <a:off x="6248400" y="6262688"/>
            <a:ext cx="2895600" cy="609600"/>
          </a:xfrm>
          <a:custGeom>
            <a:avLst/>
            <a:gdLst/>
            <a:ahLst/>
            <a:cxnLst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p>
            <a:endParaRPr lang="ru-RU" altLang="en-US"/>
          </a:p>
        </p:txBody>
      </p:sp>
      <p:grpSp>
        <p:nvGrpSpPr>
          <p:cNvPr id="49158" name="Группа 49157"/>
          <p:cNvGrpSpPr/>
          <p:nvPr/>
        </p:nvGrpSpPr>
        <p:grpSpPr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9159" name="Полилиния 49158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49160" name="Группа 49159"/>
            <p:cNvGrpSpPr/>
            <p:nvPr userDrawn="1"/>
          </p:nvGrpSpPr>
          <p:grpSpPr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9161" name="Полилиния 49160"/>
              <p:cNvSpPr/>
              <p:nvPr userDrawn="1"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49162" name="Полилиния 49161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49163" name="Полилиния 49162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49164" name="Полилиния 49163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49165" name="Полилиния 49164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sp>
          <p:nvSpPr>
            <p:cNvPr id="49166" name="Полилиния 49165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grpSp>
        <p:nvGrpSpPr>
          <p:cNvPr id="49167" name="Группа 49166"/>
          <p:cNvGrpSpPr/>
          <p:nvPr/>
        </p:nvGrpSpPr>
        <p:grpSpPr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9168" name="Полилиния 49167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49169" name="Полилиния 49168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49170" name="Полилиния 49169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49171" name="Полилиния 49170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49172" name="Полилиния 49171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49173" name="Полилиния 49172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49174" name="Заголовок 4917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49175" name="Замещающий текст 4917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49176" name="Замещающая дата 49175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/>
            </a:lvl1pPr>
          </a:lstStyle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9177" name="Замещающий нижний колонтитул 4917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/>
            </a:lvl1pPr>
          </a:lstStyle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9178" name="Замещающий номер слайда 49177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/>
            </a:lvl1pPr>
          </a:lstStyle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sndAc>
      <p:stSnd>
        <p:snd r:embed="rId12" name="chimes.wav"/>
      </p:stSnd>
    </p:sndAc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51202" name="Заголовок 5120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51203" name="Замещающий текст 51202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51204" name="Полилиния 51203"/>
          <p:cNvSpPr/>
          <p:nvPr/>
        </p:nvSpPr>
        <p:spPr>
          <a:xfrm>
            <a:off x="609600" y="1566863"/>
            <a:ext cx="7958138" cy="109537"/>
          </a:xfrm>
          <a:custGeom>
            <a:avLst/>
            <a:gdLst>
              <a:gd name="A1" fmla="val 585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/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51205" name="Прямое соединение 51204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06" name="Замещающая дата 51205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51207" name="Замещающий нижний колонтитул 5120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51208" name="Замещающий номер слайда 5120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hecker/>
    <p:sndAc>
      <p:stSnd>
        <p:snd r:embed="rId12" name="suction.wav"/>
      </p:stSnd>
    </p:sndAc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4274" name="Заголовок 5427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en-US" dirty="0"/>
              <a:t>Образец заголовка</a:t>
            </a:r>
            <a:endParaRPr lang="ru-RU" altLang="en-US" dirty="0"/>
          </a:p>
        </p:txBody>
      </p:sp>
      <p:sp>
        <p:nvSpPr>
          <p:cNvPr id="54275" name="Замещающий текст 5427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en-US" dirty="0"/>
              <a:t>Образец текста</a:t>
            </a:r>
            <a:endParaRPr lang="ru-RU" altLang="en-US" dirty="0"/>
          </a:p>
          <a:p>
            <a:pPr lvl="1"/>
            <a:r>
              <a:rPr lang="ru-RU" altLang="en-US" dirty="0"/>
              <a:t>Второй уровень</a:t>
            </a:r>
            <a:endParaRPr lang="ru-RU" altLang="en-US" dirty="0"/>
          </a:p>
          <a:p>
            <a:pPr lvl="2"/>
            <a:r>
              <a:rPr lang="ru-RU" altLang="en-US" dirty="0"/>
              <a:t>Третий уровень</a:t>
            </a:r>
            <a:endParaRPr lang="ru-RU" altLang="en-US" dirty="0"/>
          </a:p>
          <a:p>
            <a:pPr lvl="3"/>
            <a:r>
              <a:rPr lang="ru-RU" altLang="en-US" dirty="0"/>
              <a:t>Четвертый уровень</a:t>
            </a:r>
            <a:endParaRPr lang="ru-RU" altLang="en-US" dirty="0"/>
          </a:p>
          <a:p>
            <a:pPr lvl="4"/>
            <a:r>
              <a:rPr lang="ru-RU" altLang="en-US" dirty="0"/>
              <a:t>Пятый уровень</a:t>
            </a:r>
            <a:endParaRPr lang="ru-RU" altLang="en-US" dirty="0"/>
          </a:p>
        </p:txBody>
      </p:sp>
      <p:sp>
        <p:nvSpPr>
          <p:cNvPr id="54276" name="Замещающая дата 54275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>
                <a:latin typeface="Garamond" panose="02020404030301010803" pitchFamily="18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54277" name="Замещающий нижний колонтитул 5427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>
                <a:latin typeface="Garamond" panose="02020404030301010803" pitchFamily="18" charset="0"/>
              </a:defRPr>
            </a:lvl1pPr>
          </a:lstStyle>
          <a:p>
            <a:pPr lvl="0"/>
            <a:endParaRPr lang="ru-RU" altLang="en-US" dirty="0"/>
          </a:p>
        </p:txBody>
      </p:sp>
      <p:sp>
        <p:nvSpPr>
          <p:cNvPr id="54278" name="Замещающий номер слайда 54277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 lvl="0"/>
            <a:fld id="{9A0DB2DC-4C9A-4742-B13C-FB6460FD3503}" type="slidenum">
              <a:rPr lang="ru-RU" altLang="en-US" dirty="0"/>
            </a:fld>
            <a:endParaRPr lang="ru-RU" altLang="en-US" dirty="0"/>
          </a:p>
        </p:txBody>
      </p:sp>
      <p:sp>
        <p:nvSpPr>
          <p:cNvPr id="54279" name="Полилиния 54278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>
                <a:alpha val="10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ru-RU" altLang="en-US"/>
          </a:p>
        </p:txBody>
      </p:sp>
      <p:sp>
        <p:nvSpPr>
          <p:cNvPr id="54280" name="Прямое соединение 54279"/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sndAc>
      <p:stSnd>
        <p:snd r:embed="rId12" name="chimes.wav"/>
      </p:stSnd>
    </p:sndAc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12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052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559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59394" name="Группа 59393"/>
          <p:cNvGrpSpPr/>
          <p:nvPr/>
        </p:nvGrpSpPr>
        <p:grpSpPr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59395" name="Группа 59394"/>
            <p:cNvGrpSpPr/>
            <p:nvPr/>
          </p:nvGrpSpPr>
          <p:grpSpPr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59396" name="Овал 59395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397" name="Овал 59396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59398" name="Группа 59397"/>
            <p:cNvGrpSpPr/>
            <p:nvPr/>
          </p:nvGrpSpPr>
          <p:grpSpPr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59399" name="Овал 59398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400" name="Овал 59399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59401" name="Группа 59400"/>
            <p:cNvGrpSpPr/>
            <p:nvPr/>
          </p:nvGrpSpPr>
          <p:grpSpPr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59402" name="Овал 59401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403" name="Овал 59402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59404" name="Группа 59403"/>
            <p:cNvGrpSpPr/>
            <p:nvPr/>
          </p:nvGrpSpPr>
          <p:grpSpPr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59405" name="Группа 59404"/>
              <p:cNvGrpSpPr/>
              <p:nvPr/>
            </p:nvGrpSpPr>
            <p:grpSpPr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59406" name="Овал 59405"/>
                <p:cNvSpPr/>
                <p:nvPr/>
              </p:nvSpPr>
              <p:spPr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59407" name="Овал 59406"/>
                <p:cNvSpPr/>
                <p:nvPr/>
              </p:nvSpPr>
              <p:spPr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</p:grpSp>
          <p:grpSp>
            <p:nvGrpSpPr>
              <p:cNvPr id="59408" name="Группа 59407"/>
              <p:cNvGrpSpPr/>
              <p:nvPr/>
            </p:nvGrpSpPr>
            <p:grpSpPr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59409" name="Группа 59408"/>
                <p:cNvGrpSpPr/>
                <p:nvPr/>
              </p:nvGrpSpPr>
              <p:grpSpPr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59410" name="Полилиния 59409"/>
                  <p:cNvSpPr/>
                  <p:nvPr/>
                </p:nvSpPr>
                <p:spPr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11" name="Полилиния 59410"/>
                  <p:cNvSpPr/>
                  <p:nvPr/>
                </p:nvSpPr>
                <p:spPr>
                  <a:xfrm rot="2711884">
                    <a:off x="4021" y="3149"/>
                    <a:ext cx="925" cy="490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12" name="Группа 59411"/>
                <p:cNvGrpSpPr/>
                <p:nvPr/>
              </p:nvGrpSpPr>
              <p:grpSpPr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59413" name="Полилиния 59412"/>
                  <p:cNvSpPr/>
                  <p:nvPr/>
                </p:nvSpPr>
                <p:spPr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14" name="Полилиния 59413"/>
                  <p:cNvSpPr/>
                  <p:nvPr/>
                </p:nvSpPr>
                <p:spPr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15" name="Группа 59414"/>
                <p:cNvGrpSpPr/>
                <p:nvPr/>
              </p:nvGrpSpPr>
              <p:grpSpPr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59416" name="Полилиния 59415"/>
                  <p:cNvSpPr/>
                  <p:nvPr/>
                </p:nvSpPr>
                <p:spPr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17" name="Полилиния 59416"/>
                  <p:cNvSpPr/>
                  <p:nvPr/>
                </p:nvSpPr>
                <p:spPr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18" name="Группа 59417"/>
                <p:cNvGrpSpPr/>
                <p:nvPr/>
              </p:nvGrpSpPr>
              <p:grpSpPr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59419" name="Полилиния 59418"/>
                  <p:cNvSpPr/>
                  <p:nvPr/>
                </p:nvSpPr>
                <p:spPr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20" name="Полилиния 59419"/>
                  <p:cNvSpPr/>
                  <p:nvPr/>
                </p:nvSpPr>
                <p:spPr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21" name="Группа 59420"/>
                <p:cNvGrpSpPr/>
                <p:nvPr/>
              </p:nvGrpSpPr>
              <p:grpSpPr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59422" name="Полилиния 59421"/>
                  <p:cNvSpPr/>
                  <p:nvPr/>
                </p:nvSpPr>
                <p:spPr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23" name="Полилиния 59422"/>
                  <p:cNvSpPr/>
                  <p:nvPr/>
                </p:nvSpPr>
                <p:spPr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24" name="Группа 59423"/>
                <p:cNvGrpSpPr/>
                <p:nvPr/>
              </p:nvGrpSpPr>
              <p:grpSpPr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59425" name="Полилиния 59424"/>
                  <p:cNvSpPr/>
                  <p:nvPr/>
                </p:nvSpPr>
                <p:spPr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26" name="Полилиния 59425"/>
                  <p:cNvSpPr/>
                  <p:nvPr/>
                </p:nvSpPr>
                <p:spPr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27" name="Группа 59426"/>
                <p:cNvGrpSpPr/>
                <p:nvPr/>
              </p:nvGrpSpPr>
              <p:grpSpPr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59428" name="Полилиния 59427"/>
                  <p:cNvSpPr/>
                  <p:nvPr/>
                </p:nvSpPr>
                <p:spPr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29" name="Полилиния 59428"/>
                  <p:cNvSpPr/>
                  <p:nvPr/>
                </p:nvSpPr>
                <p:spPr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30" name="Группа 59429"/>
                <p:cNvGrpSpPr/>
                <p:nvPr/>
              </p:nvGrpSpPr>
              <p:grpSpPr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59431" name="Полилиния 59430"/>
                  <p:cNvSpPr/>
                  <p:nvPr/>
                </p:nvSpPr>
                <p:spPr>
                  <a:xfrm rot="-2711884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32" name="Полилиния 59431"/>
                  <p:cNvSpPr/>
                  <p:nvPr/>
                </p:nvSpPr>
                <p:spPr>
                  <a:xfrm rot="-2711884" flipH="1">
                    <a:off x="419" y="3271"/>
                    <a:ext cx="925" cy="490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33" name="Группа 59432"/>
                <p:cNvGrpSpPr/>
                <p:nvPr/>
              </p:nvGrpSpPr>
              <p:grpSpPr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59434" name="Полилиния 59433"/>
                  <p:cNvSpPr/>
                  <p:nvPr/>
                </p:nvSpPr>
                <p:spPr>
                  <a:xfrm rot="-2104081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35" name="Полилиния 59434"/>
                  <p:cNvSpPr/>
                  <p:nvPr/>
                </p:nvSpPr>
                <p:spPr>
                  <a:xfrm rot="-2104081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36" name="Группа 59435"/>
                <p:cNvGrpSpPr/>
                <p:nvPr/>
              </p:nvGrpSpPr>
              <p:grpSpPr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59437" name="Полилиния 59436"/>
                  <p:cNvSpPr/>
                  <p:nvPr/>
                </p:nvSpPr>
                <p:spPr>
                  <a:xfrm rot="-158291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38" name="Полилиния 59437"/>
                  <p:cNvSpPr/>
                  <p:nvPr/>
                </p:nvSpPr>
                <p:spPr>
                  <a:xfrm rot="-158291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>
                          <a:alpha val="100000"/>
                        </a:schemeClr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39" name="Группа 59438"/>
                <p:cNvGrpSpPr/>
                <p:nvPr/>
              </p:nvGrpSpPr>
              <p:grpSpPr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59440" name="Полилиния 59439"/>
                  <p:cNvSpPr/>
                  <p:nvPr/>
                </p:nvSpPr>
                <p:spPr>
                  <a:xfrm rot="-1080363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41" name="Полилиния 59440"/>
                  <p:cNvSpPr/>
                  <p:nvPr/>
                </p:nvSpPr>
                <p:spPr>
                  <a:xfrm rot="-1080363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>
                          <a:alpha val="100000"/>
                        </a:schemeClr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42" name="Группа 59441"/>
                <p:cNvGrpSpPr/>
                <p:nvPr/>
              </p:nvGrpSpPr>
              <p:grpSpPr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59443" name="Полилиния 59442"/>
                  <p:cNvSpPr/>
                  <p:nvPr/>
                </p:nvSpPr>
                <p:spPr>
                  <a:xfrm rot="-463793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44" name="Полилиния 59443"/>
                  <p:cNvSpPr/>
                  <p:nvPr/>
                </p:nvSpPr>
                <p:spPr>
                  <a:xfrm rot="-463793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>
                          <a:alpha val="100000"/>
                        </a:schemeClr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45" name="Группа 59444"/>
                <p:cNvGrpSpPr/>
                <p:nvPr/>
              </p:nvGrpSpPr>
              <p:grpSpPr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59446" name="Полилиния 59445"/>
                  <p:cNvSpPr/>
                  <p:nvPr/>
                </p:nvSpPr>
                <p:spPr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47" name="Полилиния 59446"/>
                  <p:cNvSpPr/>
                  <p:nvPr/>
                </p:nvSpPr>
                <p:spPr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>
                          <a:alpha val="100000"/>
                        </a:schemeClr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48" name="Группа 59447"/>
                <p:cNvGrpSpPr/>
                <p:nvPr/>
              </p:nvGrpSpPr>
              <p:grpSpPr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59449" name="Полилиния 59448"/>
                  <p:cNvSpPr/>
                  <p:nvPr/>
                </p:nvSpPr>
                <p:spPr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50" name="Полилиния 59449"/>
                  <p:cNvSpPr/>
                  <p:nvPr/>
                </p:nvSpPr>
                <p:spPr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51" name="Группа 59450"/>
                <p:cNvGrpSpPr/>
                <p:nvPr/>
              </p:nvGrpSpPr>
              <p:grpSpPr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59452" name="Полилиния 59451"/>
                  <p:cNvSpPr/>
                  <p:nvPr/>
                </p:nvSpPr>
                <p:spPr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53" name="Полилиния 59452"/>
                  <p:cNvSpPr/>
                  <p:nvPr/>
                </p:nvSpPr>
                <p:spPr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54" name="Группа 59453"/>
                <p:cNvGrpSpPr/>
                <p:nvPr/>
              </p:nvGrpSpPr>
              <p:grpSpPr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59455" name="Полилиния 59454"/>
                  <p:cNvSpPr/>
                  <p:nvPr/>
                </p:nvSpPr>
                <p:spPr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56" name="Полилиния 59455"/>
                  <p:cNvSpPr/>
                  <p:nvPr/>
                </p:nvSpPr>
                <p:spPr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57" name="Группа 59456"/>
                <p:cNvGrpSpPr/>
                <p:nvPr/>
              </p:nvGrpSpPr>
              <p:grpSpPr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59458" name="Полилиния 59457"/>
                  <p:cNvSpPr/>
                  <p:nvPr/>
                </p:nvSpPr>
                <p:spPr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59" name="Полилиния 59458"/>
                  <p:cNvSpPr/>
                  <p:nvPr/>
                </p:nvSpPr>
                <p:spPr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60" name="Группа 59459"/>
                <p:cNvGrpSpPr/>
                <p:nvPr/>
              </p:nvGrpSpPr>
              <p:grpSpPr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59461" name="Полилиния 59460"/>
                  <p:cNvSpPr/>
                  <p:nvPr/>
                </p:nvSpPr>
                <p:spPr>
                  <a:xfrm rot="3473776" flipH="1">
                    <a:off x="1753" y="958"/>
                    <a:ext cx="1100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62" name="Полилиния 59461"/>
                  <p:cNvSpPr/>
                  <p:nvPr/>
                </p:nvSpPr>
                <p:spPr>
                  <a:xfrm rot="3473776" flipH="1">
                    <a:off x="1506" y="230"/>
                    <a:ext cx="591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63" name="Группа 59462"/>
                <p:cNvGrpSpPr/>
                <p:nvPr/>
              </p:nvGrpSpPr>
              <p:grpSpPr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59464" name="Полилиния 59463"/>
                  <p:cNvSpPr/>
                  <p:nvPr/>
                </p:nvSpPr>
                <p:spPr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65" name="Полилиния 59464"/>
                  <p:cNvSpPr/>
                  <p:nvPr/>
                </p:nvSpPr>
                <p:spPr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66" name="Группа 59465"/>
                <p:cNvGrpSpPr/>
                <p:nvPr/>
              </p:nvGrpSpPr>
              <p:grpSpPr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59467" name="Полилиния 59466"/>
                  <p:cNvSpPr/>
                  <p:nvPr/>
                </p:nvSpPr>
                <p:spPr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68" name="Полилиния 59467"/>
                  <p:cNvSpPr/>
                  <p:nvPr/>
                </p:nvSpPr>
                <p:spPr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69" name="Группа 59468"/>
                <p:cNvGrpSpPr/>
                <p:nvPr/>
              </p:nvGrpSpPr>
              <p:grpSpPr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59470" name="Полилиния 59469"/>
                  <p:cNvSpPr/>
                  <p:nvPr/>
                </p:nvSpPr>
                <p:spPr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71" name="Полилиния 59470"/>
                  <p:cNvSpPr/>
                  <p:nvPr/>
                </p:nvSpPr>
                <p:spPr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sp>
              <p:nvSpPr>
                <p:cNvPr id="59472" name="Полилиния 59471"/>
                <p:cNvSpPr/>
                <p:nvPr/>
              </p:nvSpPr>
              <p:spPr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59473" name="Полилиния 59472"/>
                <p:cNvSpPr/>
                <p:nvPr/>
              </p:nvSpPr>
              <p:spPr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grpSp>
              <p:nvGrpSpPr>
                <p:cNvPr id="59474" name="Группа 59473"/>
                <p:cNvGrpSpPr/>
                <p:nvPr/>
              </p:nvGrpSpPr>
              <p:grpSpPr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59475" name="Полилиния 59474"/>
                  <p:cNvSpPr/>
                  <p:nvPr/>
                </p:nvSpPr>
                <p:spPr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76" name="Полилиния 59475"/>
                  <p:cNvSpPr/>
                  <p:nvPr/>
                </p:nvSpPr>
                <p:spPr>
                  <a:xfrm rot="-3857755">
                    <a:off x="3010" y="181"/>
                    <a:ext cx="570" cy="289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77" name="Группа 59476"/>
                <p:cNvGrpSpPr/>
                <p:nvPr/>
              </p:nvGrpSpPr>
              <p:grpSpPr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59478" name="Полилиния 59477"/>
                  <p:cNvSpPr/>
                  <p:nvPr/>
                </p:nvSpPr>
                <p:spPr>
                  <a:xfrm rot="-2777260">
                    <a:off x="2491" y="914"/>
                    <a:ext cx="1155" cy="270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79" name="Полилиния 59478"/>
                  <p:cNvSpPr/>
                  <p:nvPr/>
                </p:nvSpPr>
                <p:spPr>
                  <a:xfrm rot="-2777260">
                    <a:off x="3429" y="261"/>
                    <a:ext cx="620" cy="423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80" name="Группа 59479"/>
                <p:cNvGrpSpPr/>
                <p:nvPr/>
              </p:nvGrpSpPr>
              <p:grpSpPr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59481" name="Полилиния 59480"/>
                  <p:cNvSpPr/>
                  <p:nvPr/>
                </p:nvSpPr>
                <p:spPr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>
                          <a:alpha val="10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82" name="Полилиния 59481"/>
                  <p:cNvSpPr/>
                  <p:nvPr/>
                </p:nvSpPr>
                <p:spPr>
                  <a:xfrm rot="-4903748">
                    <a:off x="2649" y="220"/>
                    <a:ext cx="512" cy="135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83" name="Группа 59482"/>
                <p:cNvGrpSpPr/>
                <p:nvPr/>
              </p:nvGrpSpPr>
              <p:grpSpPr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59484" name="Полилиния 59483"/>
                  <p:cNvSpPr/>
                  <p:nvPr/>
                </p:nvSpPr>
                <p:spPr>
                  <a:xfrm rot="-3264308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85" name="Полилиния 59484"/>
                  <p:cNvSpPr/>
                  <p:nvPr/>
                </p:nvSpPr>
                <p:spPr>
                  <a:xfrm rot="-3264308" flipH="1">
                    <a:off x="725" y="3511"/>
                    <a:ext cx="925" cy="490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86" name="Группа 59485"/>
                <p:cNvGrpSpPr/>
                <p:nvPr/>
              </p:nvGrpSpPr>
              <p:grpSpPr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59487" name="Полилиния 59486"/>
                  <p:cNvSpPr/>
                  <p:nvPr/>
                </p:nvSpPr>
                <p:spPr>
                  <a:xfrm rot="-4057115" flipH="1">
                    <a:off x="1267" y="2577"/>
                    <a:ext cx="1595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88" name="Полилиния 59487"/>
                  <p:cNvSpPr/>
                  <p:nvPr/>
                </p:nvSpPr>
                <p:spPr>
                  <a:xfrm rot="-405711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89" name="Группа 59488"/>
                <p:cNvGrpSpPr/>
                <p:nvPr/>
              </p:nvGrpSpPr>
              <p:grpSpPr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59490" name="Полилиния 59489"/>
                  <p:cNvSpPr/>
                  <p:nvPr/>
                </p:nvSpPr>
                <p:spPr>
                  <a:xfrm rot="-4817938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>
                          <a:alpha val="100000"/>
                        </a:schemeClr>
                      </a:gs>
                      <a:gs pos="100000">
                        <a:schemeClr val="accent2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91" name="Полилиния 59490"/>
                  <p:cNvSpPr/>
                  <p:nvPr/>
                </p:nvSpPr>
                <p:spPr>
                  <a:xfrm rot="-4817938" flipH="1">
                    <a:off x="1733" y="3898"/>
                    <a:ext cx="918" cy="473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92" name="Группа 59491"/>
                <p:cNvGrpSpPr/>
                <p:nvPr/>
              </p:nvGrpSpPr>
              <p:grpSpPr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59493" name="Полилиния 59492"/>
                  <p:cNvSpPr/>
                  <p:nvPr/>
                </p:nvSpPr>
                <p:spPr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94" name="Полилиния 59493"/>
                  <p:cNvSpPr/>
                  <p:nvPr/>
                </p:nvSpPr>
                <p:spPr>
                  <a:xfrm rot="3144576">
                    <a:off x="3751" y="3435"/>
                    <a:ext cx="925" cy="490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95" name="Группа 59494"/>
                <p:cNvGrpSpPr/>
                <p:nvPr/>
              </p:nvGrpSpPr>
              <p:grpSpPr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59496" name="Полилиния 59495"/>
                  <p:cNvSpPr/>
                  <p:nvPr/>
                </p:nvSpPr>
                <p:spPr>
                  <a:xfrm rot="3745735">
                    <a:off x="2505" y="2541"/>
                    <a:ext cx="1650" cy="299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497" name="Полилиния 59496"/>
                  <p:cNvSpPr/>
                  <p:nvPr/>
                </p:nvSpPr>
                <p:spPr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>
                          <a:alpha val="100000"/>
                        </a:scheme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498" name="Группа 59497"/>
                <p:cNvGrpSpPr/>
                <p:nvPr/>
              </p:nvGrpSpPr>
              <p:grpSpPr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59499" name="Полилиния 59498"/>
                  <p:cNvSpPr/>
                  <p:nvPr/>
                </p:nvSpPr>
                <p:spPr>
                  <a:xfrm rot="4286818">
                    <a:off x="2328" y="2660"/>
                    <a:ext cx="1601" cy="246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500" name="Полилиния 59499"/>
                  <p:cNvSpPr/>
                  <p:nvPr/>
                </p:nvSpPr>
                <p:spPr>
                  <a:xfrm rot="4286818">
                    <a:off x="3002" y="3746"/>
                    <a:ext cx="859" cy="386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501" name="Группа 59500"/>
                <p:cNvGrpSpPr/>
                <p:nvPr/>
              </p:nvGrpSpPr>
              <p:grpSpPr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59502" name="Полилиния 59501"/>
                  <p:cNvSpPr/>
                  <p:nvPr/>
                </p:nvSpPr>
                <p:spPr>
                  <a:xfrm rot="4898956">
                    <a:off x="2206" y="2713"/>
                    <a:ext cx="1471" cy="246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503" name="Полилиния 59502"/>
                  <p:cNvSpPr/>
                  <p:nvPr/>
                </p:nvSpPr>
                <p:spPr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  <p:grpSp>
              <p:nvGrpSpPr>
                <p:cNvPr id="59504" name="Группа 59503"/>
                <p:cNvGrpSpPr/>
                <p:nvPr/>
              </p:nvGrpSpPr>
              <p:grpSpPr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59505" name="Полилиния 59504"/>
                  <p:cNvSpPr/>
                  <p:nvPr/>
                </p:nvSpPr>
                <p:spPr>
                  <a:xfrm rot="5755659">
                    <a:off x="1900" y="2759"/>
                    <a:ext cx="1437" cy="188"/>
                  </a:xfrm>
                  <a:custGeom>
                    <a:avLst/>
                    <a:gdLst/>
                    <a:ahLst/>
                    <a:cxnLst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  <p:sp>
                <p:nvSpPr>
                  <p:cNvPr id="59506" name="Полилиния 59505"/>
                  <p:cNvSpPr/>
                  <p:nvPr/>
                </p:nvSpPr>
                <p:spPr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ru-RU" altLang="en-US"/>
                  </a:p>
                </p:txBody>
              </p:sp>
            </p:grpSp>
          </p:grpSp>
          <p:sp>
            <p:nvSpPr>
              <p:cNvPr id="59507" name="Полилиния 59506"/>
              <p:cNvSpPr/>
              <p:nvPr/>
            </p:nvSpPr>
            <p:spPr>
              <a:xfrm flipH="1">
                <a:off x="3873" y="934"/>
                <a:ext cx="191" cy="580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08" name="Полилиния 59507"/>
              <p:cNvSpPr/>
              <p:nvPr/>
            </p:nvSpPr>
            <p:spPr>
              <a:xfrm flipH="1">
                <a:off x="3528" y="726"/>
                <a:ext cx="833" cy="903"/>
              </a:xfrm>
              <a:custGeom>
                <a:avLst/>
                <a:gdLst>
                  <a:gd name="txL" fmla="*/ 0 w 21600"/>
                  <a:gd name="txT" fmla="*/ 0 h 21602"/>
                  <a:gd name="txR" fmla="*/ 21600 w 21600"/>
                  <a:gd name="txB" fmla="*/ 21602 h 21602"/>
                </a:gdLst>
                <a:ahLst/>
                <a:cxnLst>
                  <a:cxn ang="270">
                    <a:pos x="5467" y="0"/>
                  </a:cxn>
                  <a:cxn ang="90">
                    <a:pos x="21588" y="21601"/>
                  </a:cxn>
                  <a:cxn ang="180">
                    <a:pos x="0" y="20897"/>
                  </a:cxn>
                </a:cxnLst>
                <a:rect l="txL" t="txT" r="txR" b="txB"/>
                <a:pathLst>
                  <a:path w="21600" h="21602" fill="none">
                    <a:moveTo>
                      <a:pt x="5467" y="0"/>
                    </a:moveTo>
                    <a:arcTo wR="21600" hR="21600" stAng="-4520344" swAng="4632411"/>
                  </a:path>
                  <a:path w="21600" h="21602" stroke="0">
                    <a:moveTo>
                      <a:pt x="5467" y="0"/>
                    </a:moveTo>
                    <a:arcTo wR="21600" hR="21600" stAng="-4520344" swAng="4632411"/>
                    <a:lnTo>
                      <a:pt x="0" y="2089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09" name="Полилиния 59508"/>
              <p:cNvSpPr/>
              <p:nvPr/>
            </p:nvSpPr>
            <p:spPr>
              <a:xfrm flipV="1">
                <a:off x="4278" y="179"/>
                <a:ext cx="1007" cy="802"/>
              </a:xfrm>
              <a:custGeom>
                <a:avLst/>
                <a:gdLst>
                  <a:gd name="txL" fmla="*/ 0 w 36729"/>
                  <a:gd name="txT" fmla="*/ 0 h 21600"/>
                  <a:gd name="txR" fmla="*/ 36729 w 36729"/>
                  <a:gd name="txB" fmla="*/ 21600 h 21600"/>
                </a:gdLst>
                <a:ahLst/>
                <a:cxnLst>
                  <a:cxn ang="0">
                    <a:pos x="36729" y="10451"/>
                  </a:cxn>
                  <a:cxn ang="180">
                    <a:pos x="0" y="12197"/>
                  </a:cxn>
                  <a:cxn ang="270">
                    <a:pos x="17826" y="0"/>
                  </a:cxn>
                </a:cxnLst>
                <a:rect l="txL" t="txT" r="txR" b="txB"/>
                <a:pathLst>
                  <a:path w="36729" h="21600" fill="none">
                    <a:moveTo>
                      <a:pt x="36729" y="10451"/>
                    </a:moveTo>
                    <a:arcTo wR="21600" hR="21600" stAng="-19863773" swAng="7000918"/>
                  </a:path>
                  <a:path w="36729" h="21600" stroke="0">
                    <a:moveTo>
                      <a:pt x="36729" y="10451"/>
                    </a:moveTo>
                    <a:arcTo wR="21600" hR="21600" stAng="-19863773" swAng="7000918"/>
                    <a:lnTo>
                      <a:pt x="1782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0" name="Полилиния 59509"/>
              <p:cNvSpPr/>
              <p:nvPr/>
            </p:nvSpPr>
            <p:spPr>
              <a:xfrm flipH="1">
                <a:off x="3612" y="580"/>
                <a:ext cx="487" cy="933"/>
              </a:xfrm>
              <a:custGeom>
                <a:avLst/>
                <a:gdLst>
                  <a:gd name="txL" fmla="*/ 0 w 28940"/>
                  <a:gd name="txT" fmla="*/ 0 h 22305"/>
                  <a:gd name="txR" fmla="*/ 28940 w 28940"/>
                  <a:gd name="txB" fmla="*/ 22305 h 22305"/>
                </a:gdLst>
                <a:ahLst/>
                <a:cxnLst>
                  <a:cxn ang="180">
                    <a:pos x="0" y="1285"/>
                  </a:cxn>
                  <a:cxn ang="0">
                    <a:pos x="28928" y="22304"/>
                  </a:cxn>
                  <a:cxn ang="90">
                    <a:pos x="7340" y="21600"/>
                  </a:cxn>
                </a:cxnLst>
                <a:rect l="txL" t="txT" r="txR" b="txB"/>
                <a:pathLst>
                  <a:path w="28940" h="22305" fill="none">
                    <a:moveTo>
                      <a:pt x="0" y="1285"/>
                    </a:moveTo>
                    <a:arcTo wR="21600" hR="21600" stAng="-6591916" swAng="6703983"/>
                  </a:path>
                  <a:path w="28940" h="22305" stroke="0">
                    <a:moveTo>
                      <a:pt x="0" y="1285"/>
                    </a:moveTo>
                    <a:arcTo wR="21600" hR="21600" stAng="-6591916" swAng="6703983"/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1" name="Полилиния 59510"/>
              <p:cNvSpPr/>
              <p:nvPr/>
            </p:nvSpPr>
            <p:spPr>
              <a:xfrm flipH="1">
                <a:off x="3267" y="628"/>
                <a:ext cx="791" cy="932"/>
              </a:xfrm>
              <a:custGeom>
                <a:avLst/>
                <a:gdLst>
                  <a:gd name="txL" fmla="*/ 0 w 30473"/>
                  <a:gd name="txT" fmla="*/ 0 h 22305"/>
                  <a:gd name="txR" fmla="*/ 30473 w 30473"/>
                  <a:gd name="txB" fmla="*/ 22305 h 22305"/>
                </a:gdLst>
                <a:ahLst/>
                <a:cxnLst>
                  <a:cxn ang="180">
                    <a:pos x="0" y="1906"/>
                  </a:cxn>
                  <a:cxn ang="0">
                    <a:pos x="30461" y="22304"/>
                  </a:cxn>
                  <a:cxn ang="90">
                    <a:pos x="8873" y="21600"/>
                  </a:cxn>
                </a:cxnLst>
                <a:rect l="txL" t="txT" r="txR" b="txB"/>
                <a:pathLst>
                  <a:path w="30473" h="22305" fill="none">
                    <a:moveTo>
                      <a:pt x="0" y="1906"/>
                    </a:moveTo>
                    <a:arcTo wR="21600" hR="21600" stAng="-6855218" swAng="6967285"/>
                  </a:path>
                  <a:path w="30473" h="22305" stroke="0">
                    <a:moveTo>
                      <a:pt x="0" y="1906"/>
                    </a:moveTo>
                    <a:arcTo wR="21600" hR="21600" stAng="-6855218" swAng="6967285"/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2" name="Полилиния 59511"/>
              <p:cNvSpPr/>
              <p:nvPr/>
            </p:nvSpPr>
            <p:spPr>
              <a:xfrm flipH="1">
                <a:off x="3197" y="458"/>
                <a:ext cx="932" cy="933"/>
              </a:xfrm>
              <a:custGeom>
                <a:avLst/>
                <a:gdLst>
                  <a:gd name="txL" fmla="*/ 0 w 34455"/>
                  <a:gd name="txT" fmla="*/ 0 h 22305"/>
                  <a:gd name="txR" fmla="*/ 34455 w 34455"/>
                  <a:gd name="txB" fmla="*/ 22305 h 22305"/>
                </a:gdLst>
                <a:ahLst/>
                <a:cxnLst>
                  <a:cxn ang="180">
                    <a:pos x="0" y="4241"/>
                  </a:cxn>
                  <a:cxn ang="0">
                    <a:pos x="34443" y="22304"/>
                  </a:cxn>
                  <a:cxn ang="90">
                    <a:pos x="12855" y="21600"/>
                  </a:cxn>
                </a:cxnLst>
                <a:rect l="txL" t="txT" r="txR" b="txB"/>
                <a:pathLst>
                  <a:path w="34455" h="22305" fill="none">
                    <a:moveTo>
                      <a:pt x="0" y="4241"/>
                    </a:moveTo>
                    <a:arcTo wR="21600" hR="21600" stAng="-7591281" swAng="7703349"/>
                  </a:path>
                  <a:path w="34455" h="22305" stroke="0">
                    <a:moveTo>
                      <a:pt x="0" y="4241"/>
                    </a:moveTo>
                    <a:arcTo wR="21600" hR="21600" stAng="-7591281" swAng="7703349"/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3" name="Полилиния 59512"/>
              <p:cNvSpPr/>
              <p:nvPr/>
            </p:nvSpPr>
            <p:spPr>
              <a:xfrm>
                <a:off x="4229" y="589"/>
                <a:ext cx="149" cy="933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180">
                    <a:pos x="0" y="4512"/>
                  </a:cxn>
                  <a:cxn ang="0">
                    <a:pos x="34800" y="22304"/>
                  </a:cxn>
                  <a:cxn ang="90">
                    <a:pos x="13212" y="21600"/>
                  </a:cxn>
                </a:cxnLst>
                <a:rect l="txL" t="txT" r="txR" b="txB"/>
                <a:pathLst>
                  <a:path w="34812" h="22305" fill="none">
                    <a:moveTo>
                      <a:pt x="0" y="4512"/>
                    </a:moveTo>
                    <a:arcTo wR="21600" hR="21600" stAng="-7662616" swAng="7774684"/>
                  </a:path>
                  <a:path w="34812" h="22305" stroke="0">
                    <a:moveTo>
                      <a:pt x="0" y="4512"/>
                    </a:moveTo>
                    <a:arcTo wR="21600" hR="21600" stAng="-7662616" swAng="7774684"/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4" name="Полилиния 59513"/>
              <p:cNvSpPr/>
              <p:nvPr/>
            </p:nvSpPr>
            <p:spPr>
              <a:xfrm>
                <a:off x="4268" y="585"/>
                <a:ext cx="394" cy="933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180">
                    <a:pos x="0" y="4512"/>
                  </a:cxn>
                  <a:cxn ang="0">
                    <a:pos x="34800" y="22304"/>
                  </a:cxn>
                  <a:cxn ang="90">
                    <a:pos x="13212" y="21600"/>
                  </a:cxn>
                </a:cxnLst>
                <a:rect l="txL" t="txT" r="txR" b="txB"/>
                <a:pathLst>
                  <a:path w="34812" h="22305" fill="none">
                    <a:moveTo>
                      <a:pt x="0" y="4512"/>
                    </a:moveTo>
                    <a:arcTo wR="21600" hR="21600" stAng="-7662616" swAng="7774684"/>
                  </a:path>
                  <a:path w="34812" h="22305" stroke="0">
                    <a:moveTo>
                      <a:pt x="0" y="4512"/>
                    </a:moveTo>
                    <a:arcTo wR="21600" hR="21600" stAng="-7662616" swAng="7774684"/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5" name="Полилиния 59514"/>
              <p:cNvSpPr/>
              <p:nvPr/>
            </p:nvSpPr>
            <p:spPr>
              <a:xfrm>
                <a:off x="4303" y="463"/>
                <a:ext cx="559" cy="933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180">
                    <a:pos x="0" y="4512"/>
                  </a:cxn>
                  <a:cxn ang="0">
                    <a:pos x="34800" y="22304"/>
                  </a:cxn>
                  <a:cxn ang="90">
                    <a:pos x="13212" y="21600"/>
                  </a:cxn>
                </a:cxnLst>
                <a:rect l="txL" t="txT" r="txR" b="txB"/>
                <a:pathLst>
                  <a:path w="34812" h="22305" fill="none">
                    <a:moveTo>
                      <a:pt x="0" y="4512"/>
                    </a:moveTo>
                    <a:arcTo wR="21600" hR="21600" stAng="-7662616" swAng="7774684"/>
                  </a:path>
                  <a:path w="34812" h="22305" stroke="0">
                    <a:moveTo>
                      <a:pt x="0" y="4512"/>
                    </a:moveTo>
                    <a:arcTo wR="21600" hR="21600" stAng="-7662616" swAng="7774684"/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6" name="Полилиния 59515"/>
              <p:cNvSpPr/>
              <p:nvPr/>
            </p:nvSpPr>
            <p:spPr>
              <a:xfrm>
                <a:off x="4410" y="1033"/>
                <a:ext cx="190" cy="580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7" name="Полилиния 59516"/>
              <p:cNvSpPr/>
              <p:nvPr/>
            </p:nvSpPr>
            <p:spPr>
              <a:xfrm rot="-1939245" flipV="1">
                <a:off x="4114" y="843"/>
                <a:ext cx="173" cy="328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8" name="Полилиния 59517"/>
              <p:cNvSpPr/>
              <p:nvPr/>
            </p:nvSpPr>
            <p:spPr>
              <a:xfrm flipH="1">
                <a:off x="3144" y="319"/>
                <a:ext cx="996" cy="933"/>
              </a:xfrm>
              <a:custGeom>
                <a:avLst/>
                <a:gdLst>
                  <a:gd name="txL" fmla="*/ 0 w 36830"/>
                  <a:gd name="txT" fmla="*/ 0 h 22305"/>
                  <a:gd name="txR" fmla="*/ 36830 w 36830"/>
                  <a:gd name="txB" fmla="*/ 22305 h 22305"/>
                </a:gdLst>
                <a:ahLst/>
                <a:cxnLst>
                  <a:cxn ang="180">
                    <a:pos x="0" y="6282"/>
                  </a:cxn>
                  <a:cxn ang="0">
                    <a:pos x="36818" y="22304"/>
                  </a:cxn>
                  <a:cxn ang="90">
                    <a:pos x="15230" y="21600"/>
                  </a:cxn>
                </a:cxnLst>
                <a:rect l="txL" t="txT" r="txR" b="txB"/>
                <a:pathLst>
                  <a:path w="36830" h="22305" fill="none">
                    <a:moveTo>
                      <a:pt x="0" y="6282"/>
                    </a:moveTo>
                    <a:arcTo wR="21600" hR="21600" stAng="-8090097" swAng="8202165"/>
                  </a:path>
                  <a:path w="36830" h="22305" stroke="0">
                    <a:moveTo>
                      <a:pt x="0" y="6282"/>
                    </a:moveTo>
                    <a:arcTo wR="21600" hR="21600" stAng="-8090097" swAng="8202165"/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19" name="Полилиния 59518"/>
              <p:cNvSpPr/>
              <p:nvPr/>
            </p:nvSpPr>
            <p:spPr>
              <a:xfrm flipH="1">
                <a:off x="3425" y="123"/>
                <a:ext cx="725" cy="903"/>
              </a:xfrm>
              <a:custGeom>
                <a:avLst/>
                <a:gdLst>
                  <a:gd name="txL" fmla="*/ 0 w 31881"/>
                  <a:gd name="txT" fmla="*/ 0 h 21600"/>
                  <a:gd name="txR" fmla="*/ 31881 w 31881"/>
                  <a:gd name="txB" fmla="*/ 21600 h 21600"/>
                </a:gdLst>
                <a:ahLst/>
                <a:cxnLst>
                  <a:cxn ang="180">
                    <a:pos x="0" y="10015"/>
                  </a:cxn>
                  <a:cxn ang="0">
                    <a:pos x="31880" y="4859"/>
                  </a:cxn>
                  <a:cxn ang="90">
                    <a:pos x="18231" y="21600"/>
                  </a:cxn>
                </a:cxnLst>
                <a:rect l="txL" t="txT" r="txR" b="txB"/>
                <a:pathLst>
                  <a:path w="31881" h="21600" fill="none">
                    <a:moveTo>
                      <a:pt x="0" y="10015"/>
                    </a:moveTo>
                    <a:arcTo wR="21600" hR="21600" stAng="-8853950" swAng="5805379"/>
                  </a:path>
                  <a:path w="31881" h="21600" stroke="0">
                    <a:moveTo>
                      <a:pt x="0" y="10015"/>
                    </a:moveTo>
                    <a:arcTo wR="21600" hR="21600" stAng="-8853950" swAng="5805379"/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0" name="Полилиния 59519"/>
              <p:cNvSpPr/>
              <p:nvPr/>
            </p:nvSpPr>
            <p:spPr>
              <a:xfrm>
                <a:off x="4199" y="502"/>
                <a:ext cx="299" cy="904"/>
              </a:xfrm>
              <a:custGeom>
                <a:avLst/>
                <a:gdLst>
                  <a:gd name="txL" fmla="*/ 0 w 31146"/>
                  <a:gd name="txT" fmla="*/ 0 h 21600"/>
                  <a:gd name="txR" fmla="*/ 31146 w 31146"/>
                  <a:gd name="txB" fmla="*/ 21600 h 21600"/>
                </a:gdLst>
                <a:ahLst/>
                <a:cxnLst>
                  <a:cxn ang="180">
                    <a:pos x="0" y="4512"/>
                  </a:cxn>
                  <a:cxn ang="0">
                    <a:pos x="31145" y="9560"/>
                  </a:cxn>
                  <a:cxn ang="90">
                    <a:pos x="13212" y="21600"/>
                  </a:cxn>
                </a:cxnLst>
                <a:rect l="txL" t="txT" r="txR" b="txB"/>
                <a:pathLst>
                  <a:path w="31146" h="21600" fill="none">
                    <a:moveTo>
                      <a:pt x="0" y="4512"/>
                    </a:moveTo>
                    <a:arcTo wR="21600" hR="21600" stAng="-7662616" swAng="5630000"/>
                  </a:path>
                  <a:path w="31146" h="21600" stroke="0">
                    <a:moveTo>
                      <a:pt x="0" y="4512"/>
                    </a:moveTo>
                    <a:arcTo wR="21600" hR="21600" stAng="-7662616" swAng="5630000"/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1" name="Полилиния 59520"/>
              <p:cNvSpPr/>
              <p:nvPr/>
            </p:nvSpPr>
            <p:spPr>
              <a:xfrm flipH="1">
                <a:off x="3307" y="982"/>
                <a:ext cx="425" cy="597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2" name="Полилиния 59521"/>
              <p:cNvSpPr/>
              <p:nvPr/>
            </p:nvSpPr>
            <p:spPr>
              <a:xfrm flipH="1">
                <a:off x="3507" y="350"/>
                <a:ext cx="273" cy="598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3" name="Полилиния 59522"/>
              <p:cNvSpPr/>
              <p:nvPr/>
            </p:nvSpPr>
            <p:spPr>
              <a:xfrm flipH="1">
                <a:off x="3821" y="172"/>
                <a:ext cx="164" cy="597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4" name="Полилиния 59523"/>
              <p:cNvSpPr/>
              <p:nvPr/>
            </p:nvSpPr>
            <p:spPr>
              <a:xfrm>
                <a:off x="4841" y="894"/>
                <a:ext cx="395" cy="628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5" name="Полилиния 59524"/>
              <p:cNvSpPr/>
              <p:nvPr/>
            </p:nvSpPr>
            <p:spPr>
              <a:xfrm>
                <a:off x="4636" y="576"/>
                <a:ext cx="595" cy="419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6" name="Полилиния 59525"/>
              <p:cNvSpPr/>
              <p:nvPr/>
            </p:nvSpPr>
            <p:spPr>
              <a:xfrm>
                <a:off x="4658" y="132"/>
                <a:ext cx="260" cy="562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fol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7" name="Полилиния 59526"/>
              <p:cNvSpPr/>
              <p:nvPr/>
            </p:nvSpPr>
            <p:spPr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59528" name="Полилиния 59527"/>
              <p:cNvSpPr/>
              <p:nvPr/>
            </p:nvSpPr>
            <p:spPr>
              <a:xfrm rot="-20253369" flipH="1">
                <a:off x="3783" y="590"/>
                <a:ext cx="173" cy="329"/>
              </a:xfrm>
              <a:custGeom>
                <a:avLst/>
                <a:gdLst/>
                <a:ahLst/>
                <a:cxnLst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ru-RU" altLang="en-US"/>
              </a:p>
            </p:txBody>
          </p:sp>
        </p:grpSp>
      </p:grpSp>
      <p:sp>
        <p:nvSpPr>
          <p:cNvPr id="59529" name="Заголовок 59528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59530" name="Замещающий текст 59529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59531" name="Замещающая дата 59530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 Black" panose="020B0A04020102020204" pitchFamily="34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59532" name="Замещающий нижний колонтитул 5953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 Black" panose="020B0A04020102020204" pitchFamily="34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59533" name="Замещающий номер слайда 59532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 Black" panose="020B0A04020102020204" pitchFamily="34" charset="0"/>
              </a:defRPr>
            </a:lvl1pPr>
          </a:lstStyle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newsflash/>
    <p:sndAc>
      <p:stSnd>
        <p:snd r:embed="rId12" name="chimes.wav"/>
      </p:stSnd>
    </p:sndAc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5538" name="Полилиния 65537"/>
          <p:cNvSpPr/>
          <p:nvPr/>
        </p:nvSpPr>
        <p:spPr>
          <a:xfrm rot="-3172564">
            <a:off x="7777163" y="-14287"/>
            <a:ext cx="1162050" cy="2084387"/>
          </a:xfrm>
          <a:custGeom>
            <a:avLst/>
            <a:gdLst/>
            <a:ahLst/>
            <a:cxnLst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65539" name="Заголовок 65538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65540" name="Замещающий текст 65539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65541" name="Замещающая дата 65540"/>
          <p:cNvSpPr>
            <a:spLocks noGrp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65542" name="Замещающий нижний колонтитул 65541"/>
          <p:cNvSpPr>
            <a:spLocks noGrp="1"/>
          </p:cNvSpPr>
          <p:nvPr>
            <p:ph type="ftr" sz="quarter" idx="3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65543" name="Замещающий номер слайда 65542"/>
          <p:cNvSpPr>
            <a:spLocks noGrp="1"/>
          </p:cNvSpPr>
          <p:nvPr>
            <p:ph type="sldNum" sz="quarter" idx="4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  <p:sp>
        <p:nvSpPr>
          <p:cNvPr id="65544" name="Полилиния 65543"/>
          <p:cNvSpPr/>
          <p:nvPr/>
        </p:nvSpPr>
        <p:spPr>
          <a:xfrm rot="-3172564">
            <a:off x="7864475" y="23813"/>
            <a:ext cx="1165225" cy="2097087"/>
          </a:xfrm>
          <a:custGeom>
            <a:avLst/>
            <a:gdLst/>
            <a:ahLst/>
            <a:cxnLst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65545" name="Полилиния 65544"/>
          <p:cNvSpPr/>
          <p:nvPr/>
        </p:nvSpPr>
        <p:spPr>
          <a:xfrm rot="-3172564">
            <a:off x="7831138" y="192088"/>
            <a:ext cx="1025525" cy="1571625"/>
          </a:xfrm>
          <a:custGeom>
            <a:avLst/>
            <a:gdLst/>
            <a:ahLst/>
            <a:cxnLst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grpSp>
        <p:nvGrpSpPr>
          <p:cNvPr id="65546" name="Группа 65545"/>
          <p:cNvGrpSpPr/>
          <p:nvPr/>
        </p:nvGrpSpPr>
        <p:grpSpPr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5547" name="Полилиния 65546"/>
            <p:cNvSpPr/>
            <p:nvPr userDrawn="1"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48" name="Полилиния 65547"/>
            <p:cNvSpPr/>
            <p:nvPr userDrawn="1"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49" name="Полилиния 65548"/>
            <p:cNvSpPr/>
            <p:nvPr userDrawn="1"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50" name="Полилиния 65549"/>
            <p:cNvSpPr/>
            <p:nvPr userDrawn="1"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51" name="Полилиния 65550"/>
            <p:cNvSpPr/>
            <p:nvPr userDrawn="1"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52" name="Полилиния 65551"/>
            <p:cNvSpPr/>
            <p:nvPr userDrawn="1"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53" name="Полилиния 65552"/>
            <p:cNvSpPr/>
            <p:nvPr userDrawn="1"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54" name="Полилиния 65553"/>
            <p:cNvSpPr/>
            <p:nvPr userDrawn="1"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55" name="Полилиния 65554"/>
            <p:cNvSpPr/>
            <p:nvPr userDrawn="1"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65556" name="Группа 65555"/>
            <p:cNvGrpSpPr/>
            <p:nvPr userDrawn="1"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5557" name="Группа 65556"/>
              <p:cNvGrpSpPr/>
              <p:nvPr userDrawn="1"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5558" name="Полилиния 65557"/>
                <p:cNvSpPr/>
                <p:nvPr userDrawn="1"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59" name="Полилиния 65558"/>
                <p:cNvSpPr/>
                <p:nvPr userDrawn="1"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60" name="Полилиния 65559"/>
                <p:cNvSpPr/>
                <p:nvPr userDrawn="1"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</p:grpSp>
          <p:sp>
            <p:nvSpPr>
              <p:cNvPr id="65561" name="Полилиния 65560"/>
              <p:cNvSpPr/>
              <p:nvPr userDrawn="1"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5562" name="Полилиния 65561"/>
              <p:cNvSpPr/>
              <p:nvPr userDrawn="1"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65563" name="Полилиния 65562"/>
              <p:cNvSpPr/>
              <p:nvPr userDrawn="1"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grpSp>
            <p:nvGrpSpPr>
              <p:cNvPr id="65564" name="Группа 65563"/>
              <p:cNvGrpSpPr/>
              <p:nvPr userDrawn="1"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5565" name="Полилиния 65564"/>
                <p:cNvSpPr/>
                <p:nvPr userDrawn="1"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66" name="Полилиния 65565"/>
                <p:cNvSpPr/>
                <p:nvPr userDrawn="1"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67" name="Полилиния 65566"/>
                <p:cNvSpPr/>
                <p:nvPr userDrawn="1"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68" name="Полилиния 65567"/>
                <p:cNvSpPr/>
                <p:nvPr userDrawn="1"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69" name="Полилиния 65568"/>
                <p:cNvSpPr/>
                <p:nvPr userDrawn="1"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70" name="Полилиния 65569"/>
                <p:cNvSpPr/>
                <p:nvPr userDrawn="1"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71" name="Полилиния 65570"/>
                <p:cNvSpPr/>
                <p:nvPr userDrawn="1"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72" name="Полилиния 65571"/>
                <p:cNvSpPr/>
                <p:nvPr userDrawn="1"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</p:grpSp>
        </p:grpSp>
      </p:grpSp>
      <p:grpSp>
        <p:nvGrpSpPr>
          <p:cNvPr id="65573" name="Группа 65572"/>
          <p:cNvGrpSpPr/>
          <p:nvPr/>
        </p:nvGrpSpPr>
        <p:grpSpPr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5574" name="Полилиния 65573"/>
            <p:cNvSpPr/>
            <p:nvPr userDrawn="1"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5575" name="Полилиния 65574"/>
            <p:cNvSpPr/>
            <p:nvPr userDrawn="1"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grpSp>
        <p:nvGrpSpPr>
          <p:cNvPr id="65576" name="Группа 65575"/>
          <p:cNvGrpSpPr/>
          <p:nvPr/>
        </p:nvGrpSpPr>
        <p:grpSpPr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5577" name="Группа 65576"/>
            <p:cNvGrpSpPr/>
            <p:nvPr userDrawn="1"/>
          </p:nvGrpSpPr>
          <p:grpSpPr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5578" name="Полилиния 65577"/>
              <p:cNvSpPr/>
              <p:nvPr userDrawn="1"/>
            </p:nvSpPr>
            <p:spPr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grpSp>
            <p:nvGrpSpPr>
              <p:cNvPr id="65579" name="Группа 65578"/>
              <p:cNvGrpSpPr/>
              <p:nvPr userDrawn="1"/>
            </p:nvGrpSpPr>
            <p:grpSpPr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5580" name="Полилиния 65579"/>
                <p:cNvSpPr/>
                <p:nvPr userDrawn="1"/>
              </p:nvSpPr>
              <p:spPr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1" name="Полилиния 65580"/>
                <p:cNvSpPr/>
                <p:nvPr userDrawn="1"/>
              </p:nvSpPr>
              <p:spPr>
                <a:xfrm rot="-3172564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2" name="Полилиния 65581"/>
                <p:cNvSpPr/>
                <p:nvPr userDrawn="1"/>
              </p:nvSpPr>
              <p:spPr>
                <a:xfrm rot="-3172564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3" name="Полилиния 65582"/>
                <p:cNvSpPr/>
                <p:nvPr userDrawn="1"/>
              </p:nvSpPr>
              <p:spPr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4" name="Полилиния 65583"/>
                <p:cNvSpPr/>
                <p:nvPr userDrawn="1"/>
              </p:nvSpPr>
              <p:spPr>
                <a:xfrm rot="-3172564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5" name="Полилиния 65584"/>
                <p:cNvSpPr/>
                <p:nvPr userDrawn="1"/>
              </p:nvSpPr>
              <p:spPr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6" name="Полилиния 65585"/>
                <p:cNvSpPr/>
                <p:nvPr userDrawn="1"/>
              </p:nvSpPr>
              <p:spPr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65587" name="Полилиния 65586"/>
                <p:cNvSpPr/>
                <p:nvPr userDrawn="1"/>
              </p:nvSpPr>
              <p:spPr>
                <a:xfrm rot="-3172564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</p:grpSp>
        </p:grpSp>
        <p:sp>
          <p:nvSpPr>
            <p:cNvPr id="65588" name="Прямое соединение 65587"/>
            <p:cNvSpPr/>
            <p:nvPr userDrawn="1"/>
          </p:nvSpPr>
          <p:spPr>
            <a:xfrm>
              <a:off x="4870" y="84"/>
              <a:ext cx="42" cy="9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diamond/>
    <p:sndAc>
      <p:stSnd>
        <p:snd r:embed="rId12" name="chimes.wav"/>
      </p:stSnd>
    </p:sndAc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71682" name="Группа 71681"/>
          <p:cNvGrpSpPr/>
          <p:nvPr/>
        </p:nvGrpSpPr>
        <p:grpSpPr>
          <a:xfrm>
            <a:off x="-7937" y="0"/>
            <a:ext cx="2833687" cy="6856413"/>
            <a:chOff x="-5" y="0"/>
            <a:chExt cx="1785" cy="4319"/>
          </a:xfrm>
        </p:grpSpPr>
        <p:sp>
          <p:nvSpPr>
            <p:cNvPr id="71683" name="Полилиния 71682"/>
            <p:cNvSpPr/>
            <p:nvPr/>
          </p:nvSpPr>
          <p:spPr>
            <a:xfrm>
              <a:off x="-5" y="3262"/>
              <a:ext cx="472" cy="802"/>
            </a:xfrm>
            <a:custGeom>
              <a:avLst/>
              <a:gdLst/>
              <a:ahLst/>
              <a:cxnLst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71684" name="Группа 71683"/>
            <p:cNvGrpSpPr/>
            <p:nvPr/>
          </p:nvGrpSpPr>
          <p:grpSpPr>
            <a:xfrm rot="-6635092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71685" name="Полилиния 71684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686" name="Полилиния 71685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687" name="Полилиния 71686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sp>
          <p:nvSpPr>
            <p:cNvPr id="71688" name="Полилиния 71687"/>
            <p:cNvSpPr/>
            <p:nvPr/>
          </p:nvSpPr>
          <p:spPr>
            <a:xfrm>
              <a:off x="90" y="1736"/>
              <a:ext cx="710" cy="768"/>
            </a:xfrm>
            <a:custGeom>
              <a:avLst/>
              <a:gdLst/>
              <a:ahLst/>
              <a:cxnLst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grpSp>
          <p:nvGrpSpPr>
            <p:cNvPr id="71689" name="Группа 71688"/>
            <p:cNvGrpSpPr/>
            <p:nvPr/>
          </p:nvGrpSpPr>
          <p:grpSpPr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71690" name="Полилиния 71689"/>
              <p:cNvSpPr/>
              <p:nvPr userDrawn="1"/>
            </p:nvSpPr>
            <p:spPr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691" name="Полилиния 71690"/>
              <p:cNvSpPr/>
              <p:nvPr userDrawn="1"/>
            </p:nvSpPr>
            <p:spPr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692" name="Полилиния 71691"/>
              <p:cNvSpPr/>
              <p:nvPr userDrawn="1"/>
            </p:nvSpPr>
            <p:spPr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693" name="Полилиния 71692"/>
              <p:cNvSpPr/>
              <p:nvPr userDrawn="1"/>
            </p:nvSpPr>
            <p:spPr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694" name="Полилиния 71693"/>
              <p:cNvSpPr/>
              <p:nvPr userDrawn="1"/>
            </p:nvSpPr>
            <p:spPr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grpSp>
            <p:nvGrpSpPr>
              <p:cNvPr id="71695" name="Группа 71694"/>
              <p:cNvGrpSpPr/>
              <p:nvPr userDrawn="1"/>
            </p:nvGrpSpPr>
            <p:grpSpPr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71696" name="Полилиния 71695"/>
                <p:cNvSpPr/>
                <p:nvPr userDrawn="1"/>
              </p:nvSpPr>
              <p:spPr>
                <a:xfrm rot="4200091">
                  <a:off x="-242" y="1806"/>
                  <a:ext cx="143" cy="390"/>
                </a:xfrm>
                <a:custGeom>
                  <a:avLst/>
                  <a:gdLst/>
                  <a:ahLst/>
                  <a:cxnLst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71697" name="Полилиния 71696"/>
                <p:cNvSpPr/>
                <p:nvPr userDrawn="1"/>
              </p:nvSpPr>
              <p:spPr>
                <a:xfrm rot="4200091">
                  <a:off x="124" y="1760"/>
                  <a:ext cx="33" cy="160"/>
                </a:xfrm>
                <a:custGeom>
                  <a:avLst/>
                  <a:gdLst/>
                  <a:ahLst/>
                  <a:cxnLst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  <p:sp>
              <p:nvSpPr>
                <p:cNvPr id="71698" name="Полилиния 71697"/>
                <p:cNvSpPr/>
                <p:nvPr userDrawn="1"/>
              </p:nvSpPr>
              <p:spPr>
                <a:xfrm rot="4200091">
                  <a:off x="198" y="1720"/>
                  <a:ext cx="60" cy="27"/>
                </a:xfrm>
                <a:custGeom>
                  <a:avLst/>
                  <a:gdLst/>
                  <a:ahLst/>
                  <a:cxnLst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ru-RU" altLang="en-US"/>
                </a:p>
              </p:txBody>
            </p:sp>
          </p:grpSp>
        </p:grpSp>
        <p:grpSp>
          <p:nvGrpSpPr>
            <p:cNvPr id="71699" name="Группа 71698"/>
            <p:cNvGrpSpPr/>
            <p:nvPr/>
          </p:nvGrpSpPr>
          <p:grpSpPr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71700" name="Полилиния 71699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701" name="Полилиния 71700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702" name="Полилиния 71701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71703" name="Группа 71702"/>
            <p:cNvGrpSpPr/>
            <p:nvPr/>
          </p:nvGrpSpPr>
          <p:grpSpPr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71704" name="Полилиния 71703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705" name="Полилиния 71704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706" name="Полилиния 71705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grpSp>
          <p:nvGrpSpPr>
            <p:cNvPr id="71707" name="Группа 71706"/>
            <p:cNvGrpSpPr/>
            <p:nvPr/>
          </p:nvGrpSpPr>
          <p:grpSpPr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71708" name="Полилиния 71707"/>
              <p:cNvSpPr/>
              <p:nvPr userDrawn="1"/>
            </p:nvSpPr>
            <p:spPr>
              <a:xfrm>
                <a:off x="1727" y="866"/>
                <a:ext cx="41" cy="59"/>
              </a:xfrm>
              <a:custGeom>
                <a:avLst/>
                <a:gdLst/>
                <a:ahLst/>
                <a:cxnLst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709" name="Полилиния 71708"/>
              <p:cNvSpPr/>
              <p:nvPr userDrawn="1"/>
            </p:nvSpPr>
            <p:spPr>
              <a:xfrm>
                <a:off x="1786" y="894"/>
                <a:ext cx="70" cy="49"/>
              </a:xfrm>
              <a:custGeom>
                <a:avLst/>
                <a:gdLst/>
                <a:ahLst/>
                <a:cxnLst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  <p:sp>
            <p:nvSpPr>
              <p:cNvPr id="71710" name="Полилиния 71709"/>
              <p:cNvSpPr/>
              <p:nvPr userDrawn="1"/>
            </p:nvSpPr>
            <p:spPr>
              <a:xfrm>
                <a:off x="1772" y="998"/>
                <a:ext cx="73" cy="25"/>
              </a:xfrm>
              <a:custGeom>
                <a:avLst/>
                <a:gdLst/>
                <a:ahLst/>
                <a:cxnLst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p>
                <a:endParaRPr lang="ru-RU" altLang="en-US"/>
              </a:p>
            </p:txBody>
          </p:sp>
        </p:grpSp>
        <p:sp>
          <p:nvSpPr>
            <p:cNvPr id="71711" name="Полилиния 71710"/>
            <p:cNvSpPr/>
            <p:nvPr/>
          </p:nvSpPr>
          <p:spPr>
            <a:xfrm>
              <a:off x="87" y="94"/>
              <a:ext cx="699" cy="756"/>
            </a:xfrm>
            <a:custGeom>
              <a:avLst/>
              <a:gdLst/>
              <a:ahLst/>
              <a:cxnLst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2" name="Полилиния 71711"/>
            <p:cNvSpPr/>
            <p:nvPr/>
          </p:nvSpPr>
          <p:spPr>
            <a:xfrm rot="828663">
              <a:off x="242" y="3404"/>
              <a:ext cx="132" cy="167"/>
            </a:xfrm>
            <a:custGeom>
              <a:avLst/>
              <a:gdLst/>
              <a:ahLst/>
              <a:cxnLst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3" name="Полилиния 71712"/>
            <p:cNvSpPr/>
            <p:nvPr/>
          </p:nvSpPr>
          <p:spPr>
            <a:xfrm rot="828663">
              <a:off x="266" y="3592"/>
              <a:ext cx="66" cy="43"/>
            </a:xfrm>
            <a:custGeom>
              <a:avLst/>
              <a:gdLst/>
              <a:ahLst/>
              <a:cxnLst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4" name="Полилиния 71713"/>
            <p:cNvSpPr/>
            <p:nvPr/>
          </p:nvSpPr>
          <p:spPr>
            <a:xfrm>
              <a:off x="11" y="4110"/>
              <a:ext cx="118" cy="209"/>
            </a:xfrm>
            <a:custGeom>
              <a:avLst/>
              <a:gdLst/>
              <a:ahLst/>
              <a:cxnLst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5" name="Полилиния 71714"/>
            <p:cNvSpPr/>
            <p:nvPr/>
          </p:nvSpPr>
          <p:spPr>
            <a:xfrm>
              <a:off x="0" y="3968"/>
              <a:ext cx="130" cy="128"/>
            </a:xfrm>
            <a:custGeom>
              <a:avLst/>
              <a:gdLst/>
              <a:ahLst/>
              <a:cxnLst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6" name="Полилиния 71715"/>
            <p:cNvSpPr/>
            <p:nvPr/>
          </p:nvSpPr>
          <p:spPr>
            <a:xfrm>
              <a:off x="0" y="3949"/>
              <a:ext cx="47" cy="86"/>
            </a:xfrm>
            <a:custGeom>
              <a:avLst/>
              <a:gdLst/>
              <a:ahLst/>
              <a:cxnLst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7" name="Полилиния 71716"/>
            <p:cNvSpPr/>
            <p:nvPr/>
          </p:nvSpPr>
          <p:spPr>
            <a:xfrm>
              <a:off x="0" y="3239"/>
              <a:ext cx="497" cy="740"/>
            </a:xfrm>
            <a:custGeom>
              <a:avLst/>
              <a:gdLst/>
              <a:ahLst/>
              <a:cxnLst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8" name="Полилиния 71717"/>
            <p:cNvSpPr/>
            <p:nvPr/>
          </p:nvSpPr>
          <p:spPr>
            <a:xfrm rot="1584153">
              <a:off x="20" y="410"/>
              <a:ext cx="344" cy="245"/>
            </a:xfrm>
            <a:custGeom>
              <a:avLst/>
              <a:gdLst/>
              <a:ahLst/>
              <a:cxnLst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19" name="Полилиния 71718"/>
            <p:cNvSpPr/>
            <p:nvPr/>
          </p:nvSpPr>
          <p:spPr>
            <a:xfrm rot="1584153">
              <a:off x="242" y="756"/>
              <a:ext cx="167" cy="115"/>
            </a:xfrm>
            <a:custGeom>
              <a:avLst/>
              <a:gdLst/>
              <a:ahLst/>
              <a:cxnLst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20" name="Полилиния 71719"/>
            <p:cNvSpPr/>
            <p:nvPr/>
          </p:nvSpPr>
          <p:spPr>
            <a:xfrm rot="1584153">
              <a:off x="574" y="286"/>
              <a:ext cx="147" cy="160"/>
            </a:xfrm>
            <a:custGeom>
              <a:avLst/>
              <a:gdLst/>
              <a:ahLst/>
              <a:cxnLst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21" name="Полилиния 71720"/>
            <p:cNvSpPr/>
            <p:nvPr/>
          </p:nvSpPr>
          <p:spPr>
            <a:xfrm rot="1584153">
              <a:off x="236" y="721"/>
              <a:ext cx="62" cy="97"/>
            </a:xfrm>
            <a:custGeom>
              <a:avLst/>
              <a:gdLst/>
              <a:ahLst/>
              <a:cxnLst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22" name="Полилиния 71721"/>
            <p:cNvSpPr/>
            <p:nvPr/>
          </p:nvSpPr>
          <p:spPr>
            <a:xfrm rot="1584153">
              <a:off x="585" y="466"/>
              <a:ext cx="72" cy="41"/>
            </a:xfrm>
            <a:custGeom>
              <a:avLst/>
              <a:gdLst/>
              <a:ahLst/>
              <a:cxnLst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23" name="Полилиния 71722"/>
            <p:cNvSpPr/>
            <p:nvPr/>
          </p:nvSpPr>
          <p:spPr>
            <a:xfrm>
              <a:off x="0" y="886"/>
              <a:ext cx="360" cy="650"/>
            </a:xfrm>
            <a:custGeom>
              <a:avLst/>
              <a:gdLst/>
              <a:ahLst/>
              <a:cxnLst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1724" name="Полилиния 71723"/>
            <p:cNvSpPr/>
            <p:nvPr/>
          </p:nvSpPr>
          <p:spPr>
            <a:xfrm rot="1584153">
              <a:off x="56" y="84"/>
              <a:ext cx="804" cy="686"/>
            </a:xfrm>
            <a:custGeom>
              <a:avLst/>
              <a:gdLst/>
              <a:ahLst/>
              <a:cxnLst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71725" name="Заголовок 71724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71726" name="Замещающий текст 717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71727" name="Замещающая дата 71726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Verdana" panose="020B0604030504040204" pitchFamily="34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71728" name="Замещающий нижний колонтитул 7172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Verdana" panose="020B0604030504040204" pitchFamily="34" charset="0"/>
              </a:defRPr>
            </a:lvl1pPr>
          </a:lstStyle>
          <a:p>
            <a:pPr lvl="0"/>
            <a:endParaRPr lang="ru-RU" dirty="0"/>
          </a:p>
        </p:txBody>
      </p:sp>
      <p:sp>
        <p:nvSpPr>
          <p:cNvPr id="71729" name="Замещающий номер слайда 71728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ru-RU" dirty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strips dir="ld"/>
    <p:sndAc>
      <p:stSnd>
        <p:snd r:embed="rId12" name="chimes.wav"/>
      </p:stSnd>
    </p:sndAc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9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74754" name="Группа 74753"/>
          <p:cNvGrpSpPr/>
          <p:nvPr/>
        </p:nvGrpSpPr>
        <p:grpSpPr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4755" name="Полилиния 74754"/>
            <p:cNvSpPr/>
            <p:nvPr/>
          </p:nvSpPr>
          <p:spPr>
            <a:xfrm>
              <a:off x="0" y="2208"/>
              <a:ext cx="2515" cy="1970"/>
            </a:xfrm>
            <a:custGeom>
              <a:avLst/>
              <a:gdLst/>
              <a:ahLst/>
              <a:cxnLst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56" name="Полилиния 74755"/>
            <p:cNvSpPr/>
            <p:nvPr/>
          </p:nvSpPr>
          <p:spPr>
            <a:xfrm>
              <a:off x="0" y="2496"/>
              <a:ext cx="2112" cy="1604"/>
            </a:xfrm>
            <a:custGeom>
              <a:avLst/>
              <a:gdLst/>
              <a:ahLst/>
              <a:cxnLst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57" name="Полилиния 74756"/>
            <p:cNvSpPr/>
            <p:nvPr/>
          </p:nvSpPr>
          <p:spPr>
            <a:xfrm>
              <a:off x="2092" y="3233"/>
              <a:ext cx="3668" cy="943"/>
            </a:xfrm>
            <a:custGeom>
              <a:avLst/>
              <a:gdLst/>
              <a:ahLst/>
              <a:cxnLst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58" name="Полилиния 74757"/>
            <p:cNvSpPr/>
            <p:nvPr/>
          </p:nvSpPr>
          <p:spPr>
            <a:xfrm>
              <a:off x="0" y="524"/>
              <a:ext cx="973" cy="1195"/>
            </a:xfrm>
            <a:custGeom>
              <a:avLst/>
              <a:gdLst/>
              <a:ahLst/>
              <a:cxnLst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59" name="Полилиния 74758"/>
            <p:cNvSpPr/>
            <p:nvPr/>
          </p:nvSpPr>
          <p:spPr>
            <a:xfrm>
              <a:off x="3188" y="1"/>
              <a:ext cx="2570" cy="2266"/>
            </a:xfrm>
            <a:custGeom>
              <a:avLst/>
              <a:gdLst/>
              <a:ahLst/>
              <a:cxnLst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0" name="Полилиния 74759"/>
            <p:cNvSpPr/>
            <p:nvPr/>
          </p:nvSpPr>
          <p:spPr>
            <a:xfrm>
              <a:off x="3525" y="1"/>
              <a:ext cx="2185" cy="1508"/>
            </a:xfrm>
            <a:custGeom>
              <a:avLst/>
              <a:gdLst/>
              <a:ahLst/>
              <a:cxnLst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1" name="Полилиния 74760"/>
            <p:cNvSpPr/>
            <p:nvPr/>
          </p:nvSpPr>
          <p:spPr>
            <a:xfrm>
              <a:off x="0" y="649"/>
              <a:ext cx="816" cy="806"/>
            </a:xfrm>
            <a:custGeom>
              <a:avLst/>
              <a:gdLst/>
              <a:ahLst/>
              <a:cxnLst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2" name="Полилиния 74761"/>
            <p:cNvSpPr/>
            <p:nvPr/>
          </p:nvSpPr>
          <p:spPr>
            <a:xfrm>
              <a:off x="0" y="1545"/>
              <a:ext cx="762" cy="107"/>
            </a:xfrm>
            <a:custGeom>
              <a:avLst/>
              <a:gdLst/>
              <a:ahLst/>
              <a:cxnLst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3" name="Полилиния 74762"/>
            <p:cNvSpPr/>
            <p:nvPr/>
          </p:nvSpPr>
          <p:spPr>
            <a:xfrm>
              <a:off x="2314" y="3431"/>
              <a:ext cx="3182" cy="745"/>
            </a:xfrm>
            <a:custGeom>
              <a:avLst/>
              <a:gdLst/>
              <a:ahLst/>
              <a:cxnLst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4" name="Прямоугольник 74763"/>
            <p:cNvSpPr/>
            <p:nvPr/>
          </p:nvSpPr>
          <p:spPr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5" name="Прямоугольник 74764"/>
            <p:cNvSpPr/>
            <p:nvPr/>
          </p:nvSpPr>
          <p:spPr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6" name="Полилиния 74765"/>
            <p:cNvSpPr/>
            <p:nvPr/>
          </p:nvSpPr>
          <p:spPr>
            <a:xfrm>
              <a:off x="0" y="4032"/>
              <a:ext cx="5760" cy="288"/>
            </a:xfrm>
            <a:custGeom>
              <a:avLst/>
              <a:gdLst/>
              <a:ahLst/>
              <a:cxnLst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7" name="Полилиния 74766"/>
            <p:cNvSpPr/>
            <p:nvPr/>
          </p:nvSpPr>
          <p:spPr>
            <a:xfrm>
              <a:off x="0" y="4032"/>
              <a:ext cx="5760" cy="336"/>
            </a:xfrm>
            <a:custGeom>
              <a:avLst/>
              <a:gdLst/>
              <a:ahLst/>
              <a:cxnLst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8" name="Полилиния 74767"/>
            <p:cNvSpPr/>
            <p:nvPr/>
          </p:nvSpPr>
          <p:spPr>
            <a:xfrm>
              <a:off x="0" y="0"/>
              <a:ext cx="5760" cy="288"/>
            </a:xfrm>
            <a:custGeom>
              <a:avLst/>
              <a:gdLst/>
              <a:ahLst/>
              <a:cxnLst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69" name="Полилиния 74768"/>
            <p:cNvSpPr/>
            <p:nvPr/>
          </p:nvSpPr>
          <p:spPr>
            <a:xfrm>
              <a:off x="509" y="229"/>
              <a:ext cx="3188" cy="2024"/>
            </a:xfrm>
            <a:custGeom>
              <a:avLst/>
              <a:gdLst/>
              <a:ahLst/>
              <a:cxnLst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70" name="Полилиния 74769"/>
            <p:cNvSpPr/>
            <p:nvPr/>
          </p:nvSpPr>
          <p:spPr>
            <a:xfrm>
              <a:off x="1344" y="293"/>
              <a:ext cx="2144" cy="1787"/>
            </a:xfrm>
            <a:custGeom>
              <a:avLst/>
              <a:gdLst/>
              <a:ahLst/>
              <a:cxnLst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71" name="Полилиния 74770"/>
            <p:cNvSpPr/>
            <p:nvPr/>
          </p:nvSpPr>
          <p:spPr>
            <a:xfrm>
              <a:off x="2932" y="1728"/>
              <a:ext cx="2828" cy="2366"/>
            </a:xfrm>
            <a:custGeom>
              <a:avLst/>
              <a:gdLst/>
              <a:ahLst/>
              <a:cxnLst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74772" name="Полилиния 74771"/>
            <p:cNvSpPr/>
            <p:nvPr/>
          </p:nvSpPr>
          <p:spPr>
            <a:xfrm>
              <a:off x="3160" y="1860"/>
              <a:ext cx="2162" cy="1934"/>
            </a:xfrm>
            <a:custGeom>
              <a:avLst/>
              <a:gdLst/>
              <a:ahLst/>
              <a:cxnLst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74773" name="Заголовок 74772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Образец заголовка</a:t>
            </a:r>
            <a:endParaRPr dirty="0"/>
          </a:p>
        </p:txBody>
      </p:sp>
      <p:sp>
        <p:nvSpPr>
          <p:cNvPr id="74774" name="Замещающий текст 7477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dirty="0"/>
          </a:p>
        </p:txBody>
      </p:sp>
      <p:sp>
        <p:nvSpPr>
          <p:cNvPr id="74775" name="Замещающая дата 74774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4776" name="Замещающий нижний колонтитул 7477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pPr lvl="0"/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4777" name="Замещающий номер слайда 7477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lvl="0"/>
            <a:fld id="{9A0DB2DC-4C9A-4742-B13C-FB6460FD3503}" type="slidenum">
              <a:rPr lang="ru-RU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ru-RU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heel spokes="1"/>
    <p:sndAc>
      <p:stSnd>
        <p:snd r:embed="rId12" name="drumroll.wav"/>
      </p:stSnd>
    </p:sndAc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1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.wav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7" Type="http://schemas.openxmlformats.org/officeDocument/2006/relationships/audio" Target="../media/audio1.wav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1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7" Type="http://schemas.openxmlformats.org/officeDocument/2006/relationships/audio" Target="../media/audio1.wav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0.xml"/><Relationship Id="rId1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7" Type="http://schemas.openxmlformats.org/officeDocument/2006/relationships/audio" Target="../media/audio1.wav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7" Type="http://schemas.openxmlformats.org/officeDocument/2006/relationships/audio" Target="../media/audio2.wav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7" Type="http://schemas.openxmlformats.org/officeDocument/2006/relationships/audio" Target="../media/audio1.wav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5.xml"/><Relationship Id="rId6" Type="http://schemas.openxmlformats.org/officeDocument/2006/relationships/audio" Target="../media/audio2.wav"/><Relationship Id="rId5" Type="http://schemas.openxmlformats.org/officeDocument/2006/relationships/image" Target="../media/image25.jpeg"/><Relationship Id="rId4" Type="http://schemas.openxmlformats.org/officeDocument/2006/relationships/image" Target="../media/image24.jpeg"/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Заголовок 2049"/>
          <p:cNvSpPr>
            <a:spLocks noGrp="1"/>
          </p:cNvSpPr>
          <p:nvPr>
            <p:ph type="ctrTitle"/>
          </p:nvPr>
        </p:nvSpPr>
        <p:spPr>
          <a:xfrm>
            <a:off x="971550" y="620713"/>
            <a:ext cx="7772400" cy="1295400"/>
          </a:xfrm>
          <a:ln/>
        </p:spPr>
        <p:txBody>
          <a:bodyPr anchor="t" anchorCtr="0"/>
          <a:p>
            <a:pPr defTabSz="914400">
              <a:buSzTx/>
              <a:buFontTx/>
              <a:buNone/>
            </a:pPr>
            <a:r>
              <a:rPr sz="2800" kern="1200" baseline="0">
                <a:latin typeface="Arial Black" panose="020B0A04020102020204" pitchFamily="34" charset="0"/>
              </a:rPr>
              <a:t>Игра</a:t>
            </a:r>
            <a:r>
              <a:rPr sz="4800" kern="1200" baseline="0">
                <a:latin typeface="Arial Black" panose="020B0A04020102020204" pitchFamily="34" charset="0"/>
              </a:rPr>
              <a:t> </a:t>
            </a:r>
            <a:r>
              <a:rPr sz="2800" kern="1200" baseline="0">
                <a:latin typeface="Arial Black" panose="020B0A04020102020204" pitchFamily="34" charset="0"/>
              </a:rPr>
              <a:t>по биологии для </a:t>
            </a:r>
            <a:r>
              <a:rPr lang="ru-RU" sz="2800" kern="1200" baseline="0">
                <a:latin typeface="Arial Black" panose="020B0A04020102020204" pitchFamily="34" charset="0"/>
              </a:rPr>
              <a:t>6</a:t>
            </a:r>
            <a:r>
              <a:rPr sz="2800" kern="1200" baseline="0">
                <a:latin typeface="Arial Black" panose="020B0A04020102020204" pitchFamily="34" charset="0"/>
              </a:rPr>
              <a:t> – 8 классов</a:t>
            </a:r>
            <a:endParaRPr sz="4800" kern="1200" baseline="0">
              <a:latin typeface="Arial Black" panose="020B0A04020102020204" pitchFamily="34" charset="0"/>
            </a:endParaRPr>
          </a:p>
        </p:txBody>
      </p:sp>
      <p:sp>
        <p:nvSpPr>
          <p:cNvPr id="2051" name="Подзаголовок 2050"/>
          <p:cNvSpPr>
            <a:spLocks noGrp="1"/>
          </p:cNvSpPr>
          <p:nvPr>
            <p:ph type="subTitle" idx="1"/>
          </p:nvPr>
        </p:nvSpPr>
        <p:spPr>
          <a:xfrm>
            <a:off x="2484438" y="4005263"/>
            <a:ext cx="4103687" cy="1752600"/>
          </a:xfrm>
          <a:ln/>
        </p:spPr>
        <p:txBody>
          <a:bodyPr anchor="t" anchorCtr="0"/>
          <a:p>
            <a:pPr defTabSz="914400">
              <a:buSzTx/>
            </a:pPr>
            <a:endParaRPr kern="1200" baseline="0" dirty="0">
              <a:latin typeface="Arial" panose="020B0604020202020204" pitchFamily="34" charset="0"/>
            </a:endParaRPr>
          </a:p>
        </p:txBody>
      </p:sp>
      <p:sp>
        <p:nvSpPr>
          <p:cNvPr id="2052" name="Прямоугольник 2051"/>
          <p:cNvSpPr/>
          <p:nvPr/>
        </p:nvSpPr>
        <p:spPr>
          <a:xfrm>
            <a:off x="755650" y="1989138"/>
            <a:ext cx="8145463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ru-RU" altLang="en-US" sz="6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В мире животных</a:t>
            </a:r>
            <a:endParaRPr lang="ru-RU" altLang="en-US" sz="6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053" name="Изображение 2052" descr="P10000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95513" y="3141663"/>
            <a:ext cx="4556125" cy="34178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Заголовок 583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pPr algn="ctr"/>
            <a:r>
              <a:rPr sz="8000">
                <a:latin typeface="Monotype Corsiva" panose="03010101010201010101" pitchFamily="66" charset="0"/>
              </a:rPr>
              <a:t> 5 тур</a:t>
            </a:r>
            <a:endParaRPr sz="8000">
              <a:latin typeface="Monotype Corsiva" panose="03010101010201010101" pitchFamily="66" charset="0"/>
            </a:endParaRPr>
          </a:p>
        </p:txBody>
      </p:sp>
      <p:sp>
        <p:nvSpPr>
          <p:cNvPr id="58371" name="Замещающий текст 583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algn="ctr">
              <a:buNone/>
            </a:pPr>
            <a:endParaRPr sz="8000">
              <a:latin typeface="Comic Sans MS" panose="030F0702030302020204" pitchFamily="66" charset="0"/>
            </a:endParaRPr>
          </a:p>
          <a:p>
            <a:pPr algn="ctr">
              <a:buNone/>
            </a:pPr>
            <a:r>
              <a:rPr sz="8000">
                <a:latin typeface="Comic Sans MS" panose="030F0702030302020204" pitchFamily="66" charset="0"/>
              </a:rPr>
              <a:t>Птицы</a:t>
            </a:r>
            <a:endParaRPr sz="8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1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Заголовок 61441"/>
          <p:cNvSpPr>
            <a:spLocks noGrp="1"/>
          </p:cNvSpPr>
          <p:nvPr>
            <p:ph type="title"/>
          </p:nvPr>
        </p:nvSpPr>
        <p:spPr>
          <a:xfrm>
            <a:off x="250825" y="0"/>
            <a:ext cx="8239125" cy="981075"/>
          </a:xfrm>
          <a:ln/>
        </p:spPr>
        <p:txBody>
          <a:bodyPr anchor="b" anchorCtr="0"/>
          <a:p>
            <a:r>
              <a:rPr sz="4000"/>
              <a:t>1.Стриж          2. Сова    3.Индюк</a:t>
            </a:r>
            <a:endParaRPr sz="4000"/>
          </a:p>
        </p:txBody>
      </p:sp>
      <p:sp>
        <p:nvSpPr>
          <p:cNvPr id="61443" name="Замещающий текст 61442"/>
          <p:cNvSpPr>
            <a:spLocks noGrp="1"/>
          </p:cNvSpPr>
          <p:nvPr>
            <p:ph type="body" idx="1"/>
          </p:nvPr>
        </p:nvSpPr>
        <p:spPr>
          <a:xfrm>
            <a:off x="685800" y="981075"/>
            <a:ext cx="8207375" cy="6335713"/>
          </a:xfrm>
          <a:ln/>
        </p:spPr>
        <p:txBody>
          <a:bodyPr/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  <a:buNone/>
            </a:pPr>
            <a:r>
              <a:t>   4. Гагара   5.Пересмешник  6.Колибри</a:t>
            </a:r>
          </a:p>
          <a:p>
            <a:pPr>
              <a:lnSpc>
                <a:spcPct val="90000"/>
              </a:lnSpc>
            </a:pPr>
          </a:p>
        </p:txBody>
      </p:sp>
      <p:pic>
        <p:nvPicPr>
          <p:cNvPr id="61444" name="Изображение 61443" descr="P10103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5963" y="3716338"/>
            <a:ext cx="2924175" cy="2192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45" name="Изображение 61444" descr="P10103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0" y="1052513"/>
            <a:ext cx="3205163" cy="240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46" name="Изображение 61445" descr="P10103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875" y="1052513"/>
            <a:ext cx="3211513" cy="2408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47" name="Изображение 61446" descr="P10103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16338"/>
            <a:ext cx="2817813" cy="2112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48" name="Изображение 61447" descr="P10103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68312" y="1052513"/>
            <a:ext cx="3168650" cy="23764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49" name="Изображение 61448" descr="P10103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0338" y="3573463"/>
            <a:ext cx="3500437" cy="2625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diamond/>
    <p:sndAc>
      <p:stSnd>
        <p:snd r:embed="rId7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Заголовок 6758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rPr sz="8000">
                <a:latin typeface="Script MT Bold" panose="03040602040607080904" pitchFamily="66" charset="0"/>
              </a:rPr>
              <a:t>6 тур</a:t>
            </a:r>
            <a:endParaRPr sz="8000">
              <a:latin typeface="Script MT Bold" panose="03040602040607080904" pitchFamily="66" charset="0"/>
            </a:endParaRPr>
          </a:p>
        </p:txBody>
      </p:sp>
      <p:sp>
        <p:nvSpPr>
          <p:cNvPr id="67587" name="Замещающий текст 6758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algn="ctr">
              <a:buNone/>
            </a:pPr>
            <a:r>
              <a:rPr sz="8800">
                <a:latin typeface="Monotype Corsiva" panose="03010101010201010101" pitchFamily="66" charset="0"/>
              </a:rPr>
              <a:t>Членистоногие</a:t>
            </a:r>
            <a:endParaRPr sz="880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ransition spd="slow">
    <p:strips dir="ld"/>
    <p:sndAc>
      <p:stSnd>
        <p:snd r:embed="rId1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Заголовок 70657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733425"/>
          </a:xfrm>
          <a:ln/>
        </p:spPr>
        <p:txBody>
          <a:bodyPr anchor="b" anchorCtr="0"/>
          <a:p>
            <a:r>
              <a:rPr sz="3200"/>
              <a:t>1Саранча 2Божья коровка 3 Богомол</a:t>
            </a:r>
            <a:endParaRPr sz="3200"/>
          </a:p>
        </p:txBody>
      </p:sp>
      <p:sp>
        <p:nvSpPr>
          <p:cNvPr id="70659" name="Замещающий текст 7065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789613"/>
          </a:xfrm>
          <a:ln/>
        </p:spPr>
        <p:txBody>
          <a:bodyPr/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</a:p>
          <a:p>
            <a:pPr>
              <a:buNone/>
            </a:pPr>
            <a:r>
              <a:t>4Паук-волк      5Пчела          6Комар</a:t>
            </a:r>
          </a:p>
        </p:txBody>
      </p:sp>
      <p:pic>
        <p:nvPicPr>
          <p:cNvPr id="70660" name="Изображение 70659" descr="P10103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4002088"/>
            <a:ext cx="3097213" cy="23225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61" name="Изображение 70660" descr="P10103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908050"/>
            <a:ext cx="3240087" cy="2592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62" name="Изображение 70661" descr="P10103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725" y="4005263"/>
            <a:ext cx="2708275" cy="2247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63" name="Изображение 70662" descr="P10103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475" y="4005263"/>
            <a:ext cx="3068638" cy="2301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64" name="Изображение 70663" descr="P10103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888" y="981075"/>
            <a:ext cx="2851150" cy="244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65" name="Изображение 70664" descr="P10103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2500" y="836613"/>
            <a:ext cx="2479675" cy="30972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strips dir="ld"/>
    <p:sndAc>
      <p:stSnd>
        <p:snd r:embed="rId7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Заголовок 7372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sp>
        <p:nvSpPr>
          <p:cNvPr id="73731" name="Замещающий текст 73730"/>
          <p:cNvSpPr>
            <a:spLocks noGrp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  <a:ln/>
        </p:spPr>
        <p:txBody>
          <a:bodyPr/>
          <a:p>
            <a:pPr>
              <a:buNone/>
            </a:pPr>
            <a:r>
              <a:rPr sz="9600">
                <a:latin typeface="Monotype Corsiva" panose="03010101010201010101" pitchFamily="66" charset="0"/>
              </a:rPr>
              <a:t>Вы лучший знаток животных!</a:t>
            </a:r>
            <a:endParaRPr sz="960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ransition spd="slow">
    <p:wheel spokes="1"/>
    <p:sndAc>
      <p:stSnd>
        <p:snd r:embed="rId1" name="drumroll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Заголовок 716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sz="6600">
                <a:latin typeface="Comic Sans MS" panose="030F0702030302020204" pitchFamily="66" charset="0"/>
              </a:rPr>
              <a:t>        1 тур</a:t>
            </a:r>
            <a:endParaRPr sz="6600">
              <a:latin typeface="Comic Sans MS" panose="030F0702030302020204" pitchFamily="66" charset="0"/>
            </a:endParaRPr>
          </a:p>
        </p:txBody>
      </p:sp>
      <p:sp>
        <p:nvSpPr>
          <p:cNvPr id="7171" name="Замещающий текст 7170"/>
          <p:cNvSpPr>
            <a:spLocks noGrp="1" noRot="1"/>
          </p:cNvSpPr>
          <p:nvPr>
            <p:ph type="body" idx="1"/>
          </p:nvPr>
        </p:nvSpPr>
        <p:spPr>
          <a:xfrm>
            <a:off x="468313" y="1905000"/>
            <a:ext cx="8377237" cy="4191000"/>
          </a:xfrm>
          <a:ln/>
        </p:spPr>
        <p:txBody>
          <a:bodyPr/>
          <a:p>
            <a:pPr>
              <a:buNone/>
            </a:pPr>
            <a:r>
              <a:rPr sz="6000">
                <a:solidFill>
                  <a:srgbClr val="FF3300"/>
                </a:solidFill>
                <a:latin typeface="Comic Sans MS" panose="030F0702030302020204" pitchFamily="66" charset="0"/>
              </a:rPr>
              <a:t>    Животные</a:t>
            </a:r>
            <a:endParaRPr sz="600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>
              <a:buNone/>
            </a:pPr>
            <a:r>
              <a:rPr sz="6000">
                <a:solidFill>
                  <a:srgbClr val="FF3300"/>
                </a:solidFill>
                <a:latin typeface="Comic Sans MS" panose="030F0702030302020204" pitchFamily="66" charset="0"/>
              </a:rPr>
              <a:t>разных континентов. </a:t>
            </a:r>
            <a:endParaRPr sz="60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wipe dir="u"/>
    <p:sndAc>
      <p:stSnd>
        <p:snd r:embed="rId1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6" name="Изображение 8195" descr="P101029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23850" y="0"/>
            <a:ext cx="3167063" cy="2420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Заголовок 8196"/>
          <p:cNvSpPr>
            <a:spLocks noGrp="1"/>
          </p:cNvSpPr>
          <p:nvPr>
            <p:ph type="title"/>
          </p:nvPr>
        </p:nvSpPr>
        <p:spPr>
          <a:xfrm>
            <a:off x="457200" y="2276475"/>
            <a:ext cx="8229600" cy="576263"/>
          </a:xfrm>
          <a:ln/>
        </p:spPr>
        <p:txBody>
          <a:bodyPr anchor="ctr" anchorCtr="0"/>
          <a:p>
            <a:r>
              <a:rPr sz="2800">
                <a:solidFill>
                  <a:srgbClr val="FF3300"/>
                </a:solidFill>
                <a:latin typeface="Comic Sans MS" panose="030F0702030302020204" pitchFamily="66" charset="0"/>
              </a:rPr>
              <a:t>1.Горилла           2.  муравьед            3. тюлень</a:t>
            </a:r>
            <a:endParaRPr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98" name="Замещающее содержимое 8197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2420938"/>
          </a:xfrm>
          <a:ln/>
        </p:spPr>
        <p:txBody>
          <a:bodyPr/>
          <a:p>
            <a:pPr>
              <a:buClr>
                <a:schemeClr val="hlink"/>
              </a:buClr>
              <a:buSzPct val="120000"/>
              <a:buFontTx/>
            </a:pPr>
            <a:endParaRPr sz="2800"/>
          </a:p>
        </p:txBody>
      </p:sp>
      <p:pic>
        <p:nvPicPr>
          <p:cNvPr id="8200" name="Изображение 8199" descr="P10102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213" y="0"/>
            <a:ext cx="3168650" cy="2346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1" name="Изображение 8200" descr="P10103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863" y="0"/>
            <a:ext cx="3132137" cy="2292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2" name="Изображение 8201" descr="P101030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84538"/>
            <a:ext cx="3213100" cy="2409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3" name="Изображение 8202" descr="P1010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575" y="3284538"/>
            <a:ext cx="3097213" cy="2354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4" name="Изображение 8203" descr="P101030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7763" y="2781300"/>
            <a:ext cx="2589212" cy="3451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9" name="Замещающее содержимое 8198"/>
          <p:cNvSpPr>
            <a:spLocks noGrp="1"/>
          </p:cNvSpPr>
          <p:nvPr>
            <p:ph sz="half" idx="2"/>
          </p:nvPr>
        </p:nvSpPr>
        <p:spPr>
          <a:xfrm>
            <a:off x="0" y="5876925"/>
            <a:ext cx="9144000" cy="465138"/>
          </a:xfrm>
          <a:ln/>
        </p:spPr>
        <p:txBody>
          <a:bodyPr/>
          <a:p>
            <a:pPr>
              <a:buClr>
                <a:schemeClr val="hlink"/>
              </a:buClr>
              <a:buSzPct val="120000"/>
              <a:buFontTx/>
              <a:buNone/>
            </a:pPr>
            <a:r>
              <a:rPr sz="2800">
                <a:solidFill>
                  <a:srgbClr val="FF3300"/>
                </a:solidFill>
                <a:latin typeface="Comic Sans MS" panose="030F0702030302020204" pitchFamily="66" charset="0"/>
              </a:rPr>
              <a:t> 4. Мышь                    5. гиена                  6. лемур</a:t>
            </a:r>
            <a:endParaRPr sz="28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7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Заголовок 174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sz="4800">
                <a:latin typeface="Monotype Corsiva" panose="03010101010201010101" pitchFamily="66" charset="0"/>
              </a:rPr>
              <a:t>                          </a:t>
            </a:r>
            <a:r>
              <a:rPr sz="6000" b="1">
                <a:solidFill>
                  <a:srgbClr val="FF3300"/>
                </a:solidFill>
                <a:latin typeface="Monotype Corsiva" panose="03010101010201010101" pitchFamily="66" charset="0"/>
              </a:rPr>
              <a:t>2 тур</a:t>
            </a:r>
            <a:endParaRPr sz="6000" b="1">
              <a:solidFill>
                <a:srgbClr val="FF33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7411" name="Замещающий текст 1741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 </a:t>
            </a:r>
            <a:r>
              <a:rPr sz="7200" b="1">
                <a:solidFill>
                  <a:srgbClr val="33CC33"/>
                </a:solidFill>
                <a:latin typeface="Monotype Corsiva" panose="03010101010201010101" pitchFamily="66" charset="0"/>
              </a:rPr>
              <a:t>Холоднокровные животные</a:t>
            </a:r>
            <a:endParaRPr sz="7200" b="1"/>
          </a:p>
        </p:txBody>
      </p:sp>
    </p:spTree>
  </p:cSld>
  <p:clrMapOvr>
    <a:masterClrMapping/>
  </p:clrMapOvr>
  <p:transition spd="slow">
    <p:split orient="vert"/>
    <p:sndAc>
      <p:stSnd>
        <p:snd r:embed="rId1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Заголовок 16385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431800"/>
          </a:xfrm>
          <a:ln/>
        </p:spPr>
        <p:txBody>
          <a:bodyPr anchor="b" anchorCtr="0"/>
          <a:p>
            <a:r>
              <a:rPr sz="2400" b="1">
                <a:solidFill>
                  <a:srgbClr val="FF3300"/>
                </a:solidFill>
              </a:rPr>
              <a:t>1. Кобра    2. ЖАБА – ПОВИТУХА  3. ГАДЮКА</a:t>
            </a:r>
            <a:endParaRPr sz="2400" b="1">
              <a:solidFill>
                <a:srgbClr val="FF3300"/>
              </a:solidFill>
            </a:endParaRPr>
          </a:p>
        </p:txBody>
      </p:sp>
      <p:sp>
        <p:nvSpPr>
          <p:cNvPr id="16387" name="Замещающий текст 16386"/>
          <p:cNvSpPr>
            <a:spLocks noGrp="1"/>
          </p:cNvSpPr>
          <p:nvPr>
            <p:ph type="body" idx="1"/>
          </p:nvPr>
        </p:nvSpPr>
        <p:spPr>
          <a:xfrm>
            <a:off x="0" y="6165850"/>
            <a:ext cx="9144000" cy="692150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sz="2200" b="1">
                <a:solidFill>
                  <a:srgbClr val="FF3300"/>
                </a:solidFill>
              </a:rPr>
              <a:t>4.ЛЯГУШКА – БЫК      5. АНАКОНДА     6.  КРОКОДИЛ</a:t>
            </a:r>
            <a:endParaRPr sz="2200" b="1">
              <a:solidFill>
                <a:srgbClr val="FF3300"/>
              </a:solidFill>
            </a:endParaRPr>
          </a:p>
        </p:txBody>
      </p:sp>
      <p:pic>
        <p:nvPicPr>
          <p:cNvPr id="16388" name="Изображение 16387" descr="P10103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620713"/>
            <a:ext cx="2516187" cy="28082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Изображение 16388" descr="P10103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313" y="692150"/>
            <a:ext cx="3384550" cy="2592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0" name="Изображение 16389" descr="P10103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425" y="692150"/>
            <a:ext cx="3203575" cy="2592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1" name="Изображение 16390" descr="P10103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2412" y="3284538"/>
            <a:ext cx="3311525" cy="2592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2" name="Изображение 16391" descr="P10103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3213" y="3284538"/>
            <a:ext cx="3355975" cy="2517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3" name="Изображение 16392" descr="P10103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1863" y="3284538"/>
            <a:ext cx="3354387" cy="25161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checker/>
    <p:sndAc>
      <p:stSnd>
        <p:snd r:embed="rId7" name="suctio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Заголовок 1536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t>                   </a:t>
            </a:r>
            <a:r>
              <a:rPr sz="5400">
                <a:solidFill>
                  <a:schemeClr val="folHlink"/>
                </a:solidFill>
                <a:latin typeface="Monotype Corsiva" panose="03010101010201010101" pitchFamily="66" charset="0"/>
              </a:rPr>
              <a:t>3 ТУР</a:t>
            </a:r>
            <a:endParaRPr sz="5400"/>
          </a:p>
        </p:txBody>
      </p:sp>
      <p:sp>
        <p:nvSpPr>
          <p:cNvPr id="15363" name="Замещающий текст 1536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 algn="ctr">
              <a:buNone/>
            </a:pPr>
            <a:r>
              <a:rPr sz="7200" b="1">
                <a:solidFill>
                  <a:srgbClr val="FF3300"/>
                </a:solidFill>
                <a:latin typeface="Monotype Corsiva" panose="03010101010201010101" pitchFamily="66" charset="0"/>
              </a:rPr>
              <a:t>КОШАЧЬИ</a:t>
            </a:r>
            <a:endParaRPr sz="7200" b="1">
              <a:solidFill>
                <a:srgbClr val="FF33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ransition spd="slow">
    <p:wipe dir="u"/>
    <p:sndAc>
      <p:stSnd>
        <p:snd r:embed="rId1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Заголовок 43009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61950"/>
          </a:xfrm>
          <a:ln/>
        </p:spPr>
        <p:txBody>
          <a:bodyPr/>
          <a:p>
            <a:r>
              <a:rPr sz="3800"/>
              <a:t>1.ТИГР          2.  ЯГУАР        3. ИРБИС</a:t>
            </a:r>
            <a:endParaRPr sz="3800"/>
          </a:p>
        </p:txBody>
      </p:sp>
      <p:sp>
        <p:nvSpPr>
          <p:cNvPr id="43011" name="Замещающий текст 43010"/>
          <p:cNvSpPr>
            <a:spLocks noGrp="1"/>
          </p:cNvSpPr>
          <p:nvPr>
            <p:ph type="body" idx="1"/>
          </p:nvPr>
        </p:nvSpPr>
        <p:spPr>
          <a:xfrm>
            <a:off x="0" y="6237288"/>
            <a:ext cx="9144000" cy="431800"/>
          </a:xfrm>
          <a:ln/>
        </p:spPr>
        <p:txBody>
          <a:bodyPr/>
          <a:p>
            <a:pPr>
              <a:lnSpc>
                <a:spcPct val="80000"/>
              </a:lnSpc>
              <a:buNone/>
            </a:pPr>
            <a:r>
              <a:rPr sz="2600"/>
              <a:t>4.ЛЕОПАРД              5. СЕРВАЛ                   6.ОЦЕЛОТ</a:t>
            </a:r>
            <a:endParaRPr sz="2600"/>
          </a:p>
        </p:txBody>
      </p:sp>
      <p:pic>
        <p:nvPicPr>
          <p:cNvPr id="43012" name="Изображение 43011" descr="P10103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81075"/>
            <a:ext cx="2973388" cy="2305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3" name="Изображение 43012" descr="P10103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675" y="981075"/>
            <a:ext cx="3138488" cy="2354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4" name="Изображение 43013" descr="P10103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863" y="981075"/>
            <a:ext cx="3132137" cy="234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5" name="Изображение 43014" descr="P10103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57563"/>
            <a:ext cx="2987675" cy="2592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6" name="Изображение 43015" descr="P1010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675" y="3357563"/>
            <a:ext cx="3240088" cy="2592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7" name="Изображение 43016" descr="P101030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7763" y="3357563"/>
            <a:ext cx="3168650" cy="25923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zoom/>
    <p:sndAc>
      <p:stSnd>
        <p:snd r:embed="rId7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Заголовок 4505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sz="6000">
                <a:solidFill>
                  <a:srgbClr val="FF3300"/>
                </a:solidFill>
                <a:latin typeface="Monotype Corsiva" panose="03010101010201010101" pitchFamily="66" charset="0"/>
              </a:rPr>
              <a:t>4 тур</a:t>
            </a:r>
            <a:endParaRPr sz="6000">
              <a:solidFill>
                <a:srgbClr val="FF33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5059" name="Замещающий текст 4505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algn="ctr">
              <a:buNone/>
            </a:pPr>
            <a:r>
              <a:rPr sz="7200">
                <a:latin typeface="Comic Sans MS" panose="030F0702030302020204" pitchFamily="66" charset="0"/>
              </a:rPr>
              <a:t>Вымершие животные</a:t>
            </a:r>
            <a:endParaRPr sz="7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Заголовок 57345"/>
          <p:cNvSpPr>
            <a:spLocks noGrp="1"/>
          </p:cNvSpPr>
          <p:nvPr>
            <p:ph type="title"/>
          </p:nvPr>
        </p:nvSpPr>
        <p:spPr>
          <a:xfrm>
            <a:off x="179388" y="304800"/>
            <a:ext cx="8396287" cy="603250"/>
          </a:xfrm>
          <a:ln/>
        </p:spPr>
        <p:txBody>
          <a:bodyPr anchor="b" anchorCtr="0"/>
          <a:p>
            <a:r>
              <a:rPr sz="3400"/>
              <a:t>1.Мамонт  2.Додо                 3.Ящер</a:t>
            </a:r>
            <a:endParaRPr sz="3400"/>
          </a:p>
        </p:txBody>
      </p:sp>
      <p:sp>
        <p:nvSpPr>
          <p:cNvPr id="57347" name="Замещающий текст 57346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  <a:ln/>
        </p:spPr>
        <p:txBody>
          <a:bodyPr/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endParaRPr sz="2100"/>
          </a:p>
          <a:p>
            <a:pPr>
              <a:lnSpc>
                <a:spcPct val="90000"/>
              </a:lnSpc>
            </a:pPr>
            <a:r>
              <a:rPr sz="2100"/>
              <a:t>4.Стегозавр                     5.сумчатый волк</a:t>
            </a:r>
            <a:endParaRPr sz="2100"/>
          </a:p>
        </p:txBody>
      </p:sp>
      <p:pic>
        <p:nvPicPr>
          <p:cNvPr id="57348" name="Изображение 57347" descr="P101028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07150" y="908050"/>
            <a:ext cx="2736850" cy="3648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49" name="Изображение 57348" descr="P10103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638" y="0"/>
            <a:ext cx="2376487" cy="31416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50" name="Изображение 57349" descr="P10103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765175"/>
            <a:ext cx="2155825" cy="2874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51" name="Изображение 57350" descr="P10103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4663" y="3213100"/>
            <a:ext cx="2355850" cy="3140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52" name="Изображение 57351" descr="P10103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250" y="3068638"/>
            <a:ext cx="2463800" cy="3284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checker/>
    <p:sndAc>
      <p:stSnd>
        <p:snd r:embed="rId6" name="suction.wav"/>
      </p:stSnd>
    </p:sndAc>
  </p:transition>
</p:sld>
</file>

<file path=ppt/theme/theme1.xml><?xml version="1.0" encoding="utf-8"?>
<a:theme xmlns:a="http://schemas.openxmlformats.org/drawingml/2006/main" name="Трава">
  <a:themeElements>
    <a:clrScheme name="">
      <a:dk1>
        <a:srgbClr val="FFFFFF"/>
      </a:dk1>
      <a:lt1>
        <a:srgbClr val="008000"/>
      </a:lt1>
      <a:dk2>
        <a:srgbClr val="FFFFB7"/>
      </a:dk2>
      <a:lt2>
        <a:srgbClr val="006600"/>
      </a:lt2>
      <a:accent1>
        <a:srgbClr val="99CC00"/>
      </a:accent1>
      <a:accent2>
        <a:srgbClr val="00CC00"/>
      </a:accent2>
      <a:accent3>
        <a:srgbClr val="AAC1AA"/>
      </a:accent3>
      <a:accent4>
        <a:srgbClr val="DCDCDC"/>
      </a:accent4>
      <a:accent5>
        <a:srgbClr val="CAE2AA"/>
      </a:accent5>
      <a:accent6>
        <a:srgbClr val="00B700"/>
      </a:accent6>
      <a:hlink>
        <a:srgbClr val="99FF66"/>
      </a:hlink>
      <a:folHlink>
        <a:srgbClr val="FFFF66"/>
      </a:folHlink>
    </a:clrScheme>
    <a:fontScheme name="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FFCC66"/>
        </a:lt1>
        <a:dk2>
          <a:srgbClr val="CC6600"/>
        </a:dk2>
        <a:lt2>
          <a:srgbClr val="FF9900"/>
        </a:lt2>
        <a:accent1>
          <a:srgbClr val="F05000"/>
        </a:accent1>
        <a:accent2>
          <a:srgbClr val="B28300"/>
        </a:accent2>
        <a:accent3>
          <a:srgbClr val="FFE2B9"/>
        </a:accent3>
        <a:accent4>
          <a:srgbClr val="DCDCDC"/>
        </a:accent4>
        <a:accent5>
          <a:srgbClr val="F6B3AA"/>
        </a:accent5>
        <a:accent6>
          <a:srgbClr val="9F7500"/>
        </a:accent6>
        <a:hlink>
          <a:srgbClr val="99CC00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993300"/>
        </a:lt1>
        <a:dk2>
          <a:srgbClr val="FEEC94"/>
        </a:dk2>
        <a:lt2>
          <a:srgbClr val="BB5F03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CDCDC"/>
        </a:accent4>
        <a:accent5>
          <a:srgbClr val="FFCAAA"/>
        </a:accent5>
        <a:accent6>
          <a:srgbClr val="A45E02"/>
        </a:accent6>
        <a:hlink>
          <a:srgbClr val="FFFF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FB56D"/>
        </a:lt1>
        <a:dk2>
          <a:srgbClr val="FFFFCC"/>
        </a:dk2>
        <a:lt2>
          <a:srgbClr val="56925A"/>
        </a:lt2>
        <a:accent1>
          <a:srgbClr val="2B877C"/>
        </a:accent1>
        <a:accent2>
          <a:srgbClr val="5A9A5F"/>
        </a:accent2>
        <a:accent3>
          <a:srgbClr val="BBD6BB"/>
        </a:accent3>
        <a:accent4>
          <a:srgbClr val="DCDCDC"/>
        </a:accent4>
        <a:accent5>
          <a:srgbClr val="ACC3BF"/>
        </a:accent5>
        <a:accent6>
          <a:srgbClr val="508A55"/>
        </a:accent6>
        <a:hlink>
          <a:srgbClr val="99FF33"/>
        </a:hlink>
        <a:folHlink>
          <a:srgbClr val="DDF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00"/>
        </a:lt1>
        <a:dk2>
          <a:srgbClr val="FFFFB7"/>
        </a:dk2>
        <a:lt2>
          <a:srgbClr val="006600"/>
        </a:lt2>
        <a:accent1>
          <a:srgbClr val="99CC00"/>
        </a:accent1>
        <a:accent2>
          <a:srgbClr val="00CC00"/>
        </a:accent2>
        <a:accent3>
          <a:srgbClr val="AAC1AA"/>
        </a:accent3>
        <a:accent4>
          <a:srgbClr val="DCDCDC"/>
        </a:accent4>
        <a:accent5>
          <a:srgbClr val="CAE2AA"/>
        </a:accent5>
        <a:accent6>
          <a:srgbClr val="00B700"/>
        </a:accent6>
        <a:hlink>
          <a:srgbClr val="99FF66"/>
        </a:hlink>
        <a:folHlink>
          <a:srgbClr val="FFF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1F6F8"/>
        </a:accent5>
        <a:accent6>
          <a:srgbClr val="7F98E0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F8F8F8"/>
        </a:dk2>
        <a:lt2>
          <a:srgbClr val="48486A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CDCDC"/>
        </a:accent4>
        <a:accent5>
          <a:srgbClr val="B9CAFF"/>
        </a:accent5>
        <a:accent6>
          <a:srgbClr val="0000E5"/>
        </a:accent6>
        <a:hlink>
          <a:srgbClr val="3D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D9D9FF"/>
        </a:dk2>
        <a:lt2>
          <a:srgbClr val="573F8B"/>
        </a:lt2>
        <a:accent1>
          <a:srgbClr val="CC99FF"/>
        </a:accent1>
        <a:accent2>
          <a:srgbClr val="9933FF"/>
        </a:accent2>
        <a:accent3>
          <a:srgbClr val="B9B9CA"/>
        </a:accent3>
        <a:accent4>
          <a:srgbClr val="DCDCDC"/>
        </a:accent4>
        <a:accent5>
          <a:srgbClr val="E2CAFF"/>
        </a:accent5>
        <a:accent6>
          <a:srgbClr val="892DE5"/>
        </a:accent6>
        <a:hlink>
          <a:srgbClr val="99F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2F2F2"/>
        </a:accent3>
        <a:accent4>
          <a:srgbClr val="000000"/>
        </a:accent4>
        <a:accent5>
          <a:srgbClr val="F7F7FA"/>
        </a:accent5>
        <a:accent6>
          <a:srgbClr val="7D7DA1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Занавес">
  <a:themeElements>
    <a:clrScheme name="">
      <a:dk1>
        <a:srgbClr val="FFFFFF"/>
      </a:dk1>
      <a:lt1>
        <a:srgbClr val="800000"/>
      </a:lt1>
      <a:dk2>
        <a:srgbClr val="FFFFCC"/>
      </a:dk2>
      <a:lt2>
        <a:srgbClr val="602000"/>
      </a:lt2>
      <a:accent1>
        <a:srgbClr val="FF3300"/>
      </a:accent1>
      <a:accent2>
        <a:srgbClr val="000000"/>
      </a:accent2>
      <a:accent3>
        <a:srgbClr val="C1AAAA"/>
      </a:accent3>
      <a:accent4>
        <a:srgbClr val="DCDCDC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602000"/>
        </a:lt2>
        <a:accent1>
          <a:srgbClr val="FF3300"/>
        </a:accent1>
        <a:accent2>
          <a:srgbClr val="000000"/>
        </a:accent2>
        <a:accent3>
          <a:srgbClr val="C1AAAA"/>
        </a:accent3>
        <a:accent4>
          <a:srgbClr val="DCDCDC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D8F6F8"/>
        </a:dk2>
        <a:lt2>
          <a:srgbClr val="000066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CDCDC"/>
        </a:accent4>
        <a:accent5>
          <a:srgbClr val="AACAFF"/>
        </a:accent5>
        <a:accent6>
          <a:srgbClr val="000033"/>
        </a:accent6>
        <a:hlink>
          <a:srgbClr val="DDD925"/>
        </a:hlink>
        <a:folHlink>
          <a:srgbClr val="72C6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0066"/>
        </a:lt1>
        <a:dk2>
          <a:srgbClr val="FDFBE3"/>
        </a:dk2>
        <a:lt2>
          <a:srgbClr val="4C3D57"/>
        </a:lt2>
        <a:accent1>
          <a:srgbClr val="976C9E"/>
        </a:accent1>
        <a:accent2>
          <a:srgbClr val="1E1822"/>
        </a:accent2>
        <a:accent3>
          <a:srgbClr val="B9AAB9"/>
        </a:accent3>
        <a:accent4>
          <a:srgbClr val="DCDCDC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00"/>
        </a:lt1>
        <a:dk2>
          <a:srgbClr val="D3F1DB"/>
        </a:dk2>
        <a:lt2>
          <a:srgbClr val="334D3F"/>
        </a:lt2>
        <a:accent1>
          <a:srgbClr val="4A6D84"/>
        </a:accent1>
        <a:accent2>
          <a:srgbClr val="213329"/>
        </a:accent2>
        <a:accent3>
          <a:srgbClr val="AAC1AA"/>
        </a:accent3>
        <a:accent4>
          <a:srgbClr val="DCDCDC"/>
        </a:accent4>
        <a:accent5>
          <a:srgbClr val="B2BB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D8771"/>
        </a:lt1>
        <a:dk2>
          <a:srgbClr val="ECECB2"/>
        </a:dk2>
        <a:lt2>
          <a:srgbClr val="566858"/>
        </a:lt2>
        <a:accent1>
          <a:srgbClr val="76A571"/>
        </a:accent1>
        <a:accent2>
          <a:srgbClr val="465648"/>
        </a:accent2>
        <a:accent3>
          <a:srgbClr val="BBC3BC"/>
        </a:accent3>
        <a:accent4>
          <a:srgbClr val="DCDCDC"/>
        </a:accent4>
        <a:accent5>
          <a:srgbClr val="BDCFBC"/>
        </a:accent5>
        <a:accent6>
          <a:srgbClr val="3E4C40"/>
        </a:accent6>
        <a:hlink>
          <a:srgbClr val="FFDC0B"/>
        </a:hlink>
        <a:folHlink>
          <a:srgbClr val="FC991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D8784"/>
        </a:lt1>
        <a:dk2>
          <a:srgbClr val="B8DEC6"/>
        </a:dk2>
        <a:lt2>
          <a:srgbClr val="0A686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CDCDC"/>
        </a:accent4>
        <a:accent5>
          <a:srgbClr val="AFBDB3"/>
        </a:accent5>
        <a:accent6>
          <a:srgbClr val="004947"/>
        </a:accent6>
        <a:hlink>
          <a:srgbClr val="00E0A5"/>
        </a:hlink>
        <a:folHlink>
          <a:srgbClr val="00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E87AC"/>
        </a:lt1>
        <a:dk2>
          <a:srgbClr val="FFFFFF"/>
        </a:dk2>
        <a:lt2>
          <a:srgbClr val="50688C"/>
        </a:lt2>
        <a:accent1>
          <a:srgbClr val="376EA5"/>
        </a:accent1>
        <a:accent2>
          <a:srgbClr val="445876"/>
        </a:accent2>
        <a:accent3>
          <a:srgbClr val="BBC3D2"/>
        </a:accent3>
        <a:accent4>
          <a:srgbClr val="DCDCDC"/>
        </a:accent4>
        <a:accent5>
          <a:srgbClr val="AEBBCF"/>
        </a:accent5>
        <a:accent6>
          <a:srgbClr val="3C4E69"/>
        </a:accent6>
        <a:hlink>
          <a:srgbClr val="66CC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ADE"/>
        </a:accent3>
        <a:accent4>
          <a:srgbClr val="000000"/>
        </a:accent4>
        <a:accent5>
          <a:srgbClr val="DCDCDC"/>
        </a:accent5>
        <a:accent6>
          <a:srgbClr val="9D9A81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CACAC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кеан">
  <a:themeElements>
    <a:clrScheme name="">
      <a:dk1>
        <a:srgbClr val="FFFFFF"/>
      </a:dk1>
      <a:lt1>
        <a:srgbClr val="000099"/>
      </a:lt1>
      <a:dk2>
        <a:srgbClr val="FFFFFF"/>
      </a:dk2>
      <a:lt2>
        <a:srgbClr val="010199"/>
      </a:lt2>
      <a:accent1>
        <a:srgbClr val="33CCCC"/>
      </a:accent1>
      <a:accent2>
        <a:srgbClr val="00C600"/>
      </a:accent2>
      <a:accent3>
        <a:srgbClr val="AAAACA"/>
      </a:accent3>
      <a:accent4>
        <a:srgbClr val="DCDCDC"/>
      </a:accent4>
      <a:accent5>
        <a:srgbClr val="ADE2E2"/>
      </a:accent5>
      <a:accent6>
        <a:srgbClr val="00B100"/>
      </a:accent6>
      <a:hlink>
        <a:srgbClr val="FFCC00"/>
      </a:hlink>
      <a:folHlink>
        <a:srgbClr val="6699FF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99"/>
        </a:lt1>
        <a:dk2>
          <a:srgbClr val="FFFFFF"/>
        </a:dk2>
        <a:lt2>
          <a:srgbClr val="010199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CDCDC"/>
        </a:accent4>
        <a:accent5>
          <a:srgbClr val="ADE2E2"/>
        </a:accent5>
        <a:accent6>
          <a:srgbClr val="00B100"/>
        </a:accent6>
        <a:hlink>
          <a:srgbClr val="FFCC00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D93FF"/>
        </a:lt1>
        <a:dk2>
          <a:srgbClr val="FFFFFF"/>
        </a:dk2>
        <a:lt2>
          <a:srgbClr val="000066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CDCDC"/>
        </a:accent4>
        <a:accent5>
          <a:srgbClr val="B9B9FF"/>
        </a:accent5>
        <a:accent6>
          <a:srgbClr val="8989E5"/>
        </a:accent6>
        <a:hlink>
          <a:srgbClr val="FF33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72E88"/>
        </a:lt1>
        <a:dk2>
          <a:srgbClr val="FFFFFF"/>
        </a:dk2>
        <a:lt2>
          <a:srgbClr val="000000"/>
        </a:lt2>
        <a:accent1>
          <a:srgbClr val="FF6600"/>
        </a:accent1>
        <a:accent2>
          <a:srgbClr val="FFCC00"/>
        </a:accent2>
        <a:accent3>
          <a:srgbClr val="B5ACC4"/>
        </a:accent3>
        <a:accent4>
          <a:srgbClr val="DCDCDC"/>
        </a:accent4>
        <a:accent5>
          <a:srgbClr val="FFB9AA"/>
        </a:accent5>
        <a:accent6>
          <a:srgbClr val="E5B700"/>
        </a:accent6>
        <a:hlink>
          <a:srgbClr val="33CCCC"/>
        </a:hlink>
        <a:folHlink>
          <a:srgbClr val="36CC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003366"/>
        </a:lt2>
        <a:accent1>
          <a:srgbClr val="9966FF"/>
        </a:accent1>
        <a:accent2>
          <a:srgbClr val="00CC66"/>
        </a:accent2>
        <a:accent3>
          <a:srgbClr val="B9B9CA"/>
        </a:accent3>
        <a:accent4>
          <a:srgbClr val="DCDCDC"/>
        </a:accent4>
        <a:accent5>
          <a:srgbClr val="CAB9FF"/>
        </a:accent5>
        <a:accent6>
          <a:srgbClr val="00B75B"/>
        </a:accent6>
        <a:hlink>
          <a:srgbClr val="65C8FF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000000"/>
        </a:lt2>
        <a:accent1>
          <a:srgbClr val="B7C533"/>
        </a:accent1>
        <a:accent2>
          <a:srgbClr val="CCCCFF"/>
        </a:accent2>
        <a:accent3>
          <a:srgbClr val="ADB9AA"/>
        </a:accent3>
        <a:accent4>
          <a:srgbClr val="DCDCDC"/>
        </a:accent4>
        <a:accent5>
          <a:srgbClr val="D7DEAD"/>
        </a:accent5>
        <a:accent6>
          <a:srgbClr val="B7B7E5"/>
        </a:accent6>
        <a:hlink>
          <a:srgbClr val="FFFF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B80"/>
        </a:lt1>
        <a:dk2>
          <a:srgbClr val="C1CB75"/>
        </a:dk2>
        <a:lt2>
          <a:srgbClr val="000000"/>
        </a:lt2>
        <a:accent1>
          <a:srgbClr val="6F8406"/>
        </a:accent1>
        <a:accent2>
          <a:srgbClr val="D9E288"/>
        </a:accent2>
        <a:accent3>
          <a:srgbClr val="AABAC1"/>
        </a:accent3>
        <a:accent4>
          <a:srgbClr val="DCDCDC"/>
        </a:accent4>
        <a:accent5>
          <a:srgbClr val="BBC2AA"/>
        </a:accent5>
        <a:accent6>
          <a:srgbClr val="C2CA79"/>
        </a:accent6>
        <a:hlink>
          <a:srgbClr val="00CC00"/>
        </a:hlink>
        <a:folHlink>
          <a:srgbClr val="C0FF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FF6600"/>
        </a:lt1>
        <a:dk2>
          <a:srgbClr val="FFFFFF"/>
        </a:dk2>
        <a:lt2>
          <a:srgbClr val="5F5F5F"/>
        </a:lt2>
        <a:accent1>
          <a:srgbClr val="CC6600"/>
        </a:accent1>
        <a:accent2>
          <a:srgbClr val="FF6600"/>
        </a:accent2>
        <a:accent3>
          <a:srgbClr val="FFB9AA"/>
        </a:accent3>
        <a:accent4>
          <a:srgbClr val="DCDCDC"/>
        </a:accent4>
        <a:accent5>
          <a:srgbClr val="E2B9AA"/>
        </a:accent5>
        <a:accent6>
          <a:srgbClr val="E55B00"/>
        </a:accent6>
        <a:hlink>
          <a:srgbClr val="FFFF99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FFBA2F"/>
        </a:lt1>
        <a:dk2>
          <a:srgbClr val="A50021"/>
        </a:dk2>
        <a:lt2>
          <a:srgbClr val="000000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CDCDC"/>
        </a:accent4>
        <a:accent5>
          <a:srgbClr val="FFB9AA"/>
        </a:accent5>
        <a:accent6>
          <a:srgbClr val="B75B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Вершина горы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993300"/>
        </a:lt1>
        <a:dk2>
          <a:srgbClr val="CCAA00"/>
        </a:dk2>
        <a:lt2>
          <a:srgbClr val="4C3A1C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CDCDC"/>
        </a:accent4>
        <a:accent5>
          <a:srgbClr val="FFADAA"/>
        </a:accent5>
        <a:accent6>
          <a:srgbClr val="8D5B00"/>
        </a:accent6>
        <a:hlink>
          <a:srgbClr val="FFCC00"/>
        </a:hlink>
        <a:folHlink>
          <a:srgbClr val="F7DC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9188B0"/>
        </a:lt1>
        <a:dk2>
          <a:srgbClr val="DDE0DC"/>
        </a:dk2>
        <a:lt2>
          <a:srgbClr val="3D0058"/>
        </a:lt2>
        <a:accent1>
          <a:srgbClr val="FFCC00"/>
        </a:accent1>
        <a:accent2>
          <a:srgbClr val="4C3D78"/>
        </a:accent2>
        <a:accent3>
          <a:srgbClr val="C7C4D4"/>
        </a:accent3>
        <a:accent4>
          <a:srgbClr val="DCDCDC"/>
        </a:accent4>
        <a:accent5>
          <a:srgbClr val="FFE2AA"/>
        </a:accent5>
        <a:accent6>
          <a:srgbClr val="43366B"/>
        </a:accent6>
        <a:hlink>
          <a:srgbClr val="743D78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6CCD4"/>
        </a:dk2>
        <a:lt2>
          <a:srgbClr val="10104C"/>
        </a:lt2>
        <a:accent1>
          <a:srgbClr val="33CCFF"/>
        </a:accent1>
        <a:accent2>
          <a:srgbClr val="5B5B8D"/>
        </a:accent2>
        <a:accent3>
          <a:srgbClr val="AAADB9"/>
        </a:accent3>
        <a:accent4>
          <a:srgbClr val="DCDCDC"/>
        </a:accent4>
        <a:accent5>
          <a:srgbClr val="ADE2FF"/>
        </a:accent5>
        <a:accent6>
          <a:srgbClr val="51517E"/>
        </a:accent6>
        <a:hlink>
          <a:srgbClr val="4529A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FFFFFF"/>
        </a:dk2>
        <a:lt2>
          <a:srgbClr val="B0C8CA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CDCDC"/>
        </a:accent4>
        <a:accent5>
          <a:srgbClr val="C4DEFF"/>
        </a:accent5>
        <a:accent6>
          <a:srgbClr val="00007D"/>
        </a:accent6>
        <a:hlink>
          <a:srgbClr val="6666F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99"/>
        </a:lt1>
        <a:dk2>
          <a:srgbClr val="E3E3FF"/>
        </a:dk2>
        <a:lt2>
          <a:srgbClr val="463416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CDCDC"/>
        </a:accent4>
        <a:accent5>
          <a:srgbClr val="ADCAFF"/>
        </a:accent5>
        <a:accent6>
          <a:srgbClr val="2DB7B7"/>
        </a:accent6>
        <a:hlink>
          <a:srgbClr val="00FFCC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99FF"/>
        </a:lt1>
        <a:dk2>
          <a:srgbClr val="B3EDFF"/>
        </a:dk2>
        <a:lt2>
          <a:srgbClr val="809296"/>
        </a:lt2>
        <a:accent1>
          <a:srgbClr val="FF9933"/>
        </a:accent1>
        <a:accent2>
          <a:srgbClr val="FFAA99"/>
        </a:accent2>
        <a:accent3>
          <a:srgbClr val="B9CAFF"/>
        </a:accent3>
        <a:accent4>
          <a:srgbClr val="DCDCDC"/>
        </a:accent4>
        <a:accent5>
          <a:srgbClr val="FFCAAD"/>
        </a:accent5>
        <a:accent6>
          <a:srgbClr val="E59889"/>
        </a:accent6>
        <a:hlink>
          <a:srgbClr val="FFCFAB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5D1E3"/>
        </a:lt1>
        <a:dk2>
          <a:srgbClr val="CCFFFF"/>
        </a:dk2>
        <a:lt2>
          <a:srgbClr val="006666"/>
        </a:lt2>
        <a:accent1>
          <a:srgbClr val="FFCC00"/>
        </a:accent1>
        <a:accent2>
          <a:srgbClr val="00CC99"/>
        </a:accent2>
        <a:accent3>
          <a:srgbClr val="C3E4EE"/>
        </a:accent3>
        <a:accent4>
          <a:srgbClr val="DCDCDC"/>
        </a:accent4>
        <a:accent5>
          <a:srgbClr val="FFE2AA"/>
        </a:accent5>
        <a:accent6>
          <a:srgbClr val="00B789"/>
        </a:accent6>
        <a:hlink>
          <a:srgbClr val="0099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A7A491"/>
        </a:lt1>
        <a:dk2>
          <a:srgbClr val="CCD0CA"/>
        </a:dk2>
        <a:lt2>
          <a:srgbClr val="404B3D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CDCDC"/>
        </a:accent4>
        <a:accent5>
          <a:srgbClr val="ADE2E2"/>
        </a:accent5>
        <a:accent6>
          <a:srgbClr val="004543"/>
        </a:accent6>
        <a:hlink>
          <a:srgbClr val="477781"/>
        </a:hlink>
        <a:folHlink>
          <a:srgbClr val="85CC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9E2FF"/>
        </a:accent5>
        <a:accent6>
          <a:srgbClr val="B7D3E5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Профиль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Край">
  <a:themeElements>
    <a:clrScheme name="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47329"/>
      </a:accent6>
      <a:hlink>
        <a:srgbClr val="996600"/>
      </a:hlink>
      <a:folHlink>
        <a:srgbClr val="AFBF39"/>
      </a:folHlink>
    </a:clrScheme>
    <a:fontScheme name="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20000"/>
        </a:lt1>
        <a:dk2>
          <a:srgbClr val="FFFFFF"/>
        </a:dk2>
        <a:lt2>
          <a:srgbClr val="333333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B72D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CCFF"/>
        </a:dk1>
        <a:lt1>
          <a:srgbClr val="0B0506"/>
        </a:lt1>
        <a:dk2>
          <a:srgbClr val="FFFFFF"/>
        </a:dk2>
        <a:lt2>
          <a:srgbClr val="333333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FAFDC"/>
        </a:accent4>
        <a:accent5>
          <a:srgbClr val="ADB9E2"/>
        </a:accent5>
        <a:accent6>
          <a:srgbClr val="2D2DB7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221013"/>
        </a:lt1>
        <a:dk2>
          <a:srgbClr val="FFFFFF"/>
        </a:dk2>
        <a:lt2>
          <a:srgbClr val="333333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CDCDC"/>
        </a:accent4>
        <a:accent5>
          <a:srgbClr val="E2ADAA"/>
        </a:accent5>
        <a:accent6>
          <a:srgbClr val="B789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FF"/>
        </a:dk2>
        <a:lt2>
          <a:srgbClr val="11054B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CDCDC"/>
        </a:accent4>
        <a:accent5>
          <a:srgbClr val="FFB9AA"/>
        </a:accent5>
        <a:accent6>
          <a:srgbClr val="E52D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2600"/>
        </a:lt1>
        <a:dk2>
          <a:srgbClr val="FAFACC"/>
        </a:dk2>
        <a:lt2>
          <a:srgbClr val="9B8D65"/>
        </a:lt2>
        <a:accent1>
          <a:srgbClr val="CC9933"/>
        </a:accent1>
        <a:accent2>
          <a:srgbClr val="8F9967"/>
        </a:accent2>
        <a:accent3>
          <a:srgbClr val="AAABAA"/>
        </a:accent3>
        <a:accent4>
          <a:srgbClr val="D6D6D6"/>
        </a:accent4>
        <a:accent5>
          <a:srgbClr val="E2CAAD"/>
        </a:accent5>
        <a:accent6>
          <a:srgbClr val="80895C"/>
        </a:accent6>
        <a:hlink>
          <a:srgbClr val="33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99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FF9900"/>
        </a:accent2>
        <a:accent3>
          <a:srgbClr val="AAB9CA"/>
        </a:accent3>
        <a:accent4>
          <a:srgbClr val="DCDCDC"/>
        </a:accent4>
        <a:accent5>
          <a:srgbClr val="E2CAAA"/>
        </a:accent5>
        <a:accent6>
          <a:srgbClr val="E58900"/>
        </a:accent6>
        <a:hlink>
          <a:srgbClr val="FFCC00"/>
        </a:hlink>
        <a:folHlink>
          <a:srgbClr val="706F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47329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1C1C1"/>
        </a:accent5>
        <a:accent6>
          <a:srgbClr val="8989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36145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Салют">
  <a:themeElements>
    <a:clrScheme name="">
      <a:dk1>
        <a:srgbClr val="FFCC00"/>
      </a:dk1>
      <a:lt1>
        <a:srgbClr val="000000"/>
      </a:lt1>
      <a:dk2>
        <a:srgbClr val="FFFFFF"/>
      </a:dk2>
      <a:lt2>
        <a:srgbClr val="AF273E"/>
      </a:lt2>
      <a:accent1>
        <a:srgbClr val="FF8B17"/>
      </a:accent1>
      <a:accent2>
        <a:srgbClr val="FFE103"/>
      </a:accent2>
      <a:accent3>
        <a:srgbClr val="AAAAAA"/>
      </a:accent3>
      <a:accent4>
        <a:srgbClr val="DCAF00"/>
      </a:accent4>
      <a:accent5>
        <a:srgbClr val="FFC5AA"/>
      </a:accent5>
      <a:accent6>
        <a:srgbClr val="E5CA02"/>
      </a:accent6>
      <a:hlink>
        <a:srgbClr val="FF3399"/>
      </a:hlink>
      <a:folHlink>
        <a:srgbClr val="FE1F08"/>
      </a:folHlink>
    </a:clrScheme>
    <a:fontScheme name="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AF273E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CAF00"/>
        </a:accent4>
        <a:accent5>
          <a:srgbClr val="FFC5AA"/>
        </a:accent5>
        <a:accent6>
          <a:srgbClr val="E5CA02"/>
        </a:accent6>
        <a:hlink>
          <a:srgbClr val="FF3399"/>
        </a:hlink>
        <a:folHlink>
          <a:srgbClr val="FE1F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FFFF"/>
        </a:dk1>
        <a:lt1>
          <a:srgbClr val="000066"/>
        </a:lt1>
        <a:dk2>
          <a:srgbClr val="00FFFF"/>
        </a:dk2>
        <a:lt2>
          <a:srgbClr val="0000A4"/>
        </a:lt2>
        <a:accent1>
          <a:srgbClr val="51B2E3"/>
        </a:accent1>
        <a:accent2>
          <a:srgbClr val="04E8AC"/>
        </a:accent2>
        <a:accent3>
          <a:srgbClr val="AAAAB9"/>
        </a:accent3>
        <a:accent4>
          <a:srgbClr val="AFDCDC"/>
        </a:accent4>
        <a:accent5>
          <a:srgbClr val="B3D5EE"/>
        </a:accent5>
        <a:accent6>
          <a:srgbClr val="03D09A"/>
        </a:accent6>
        <a:hlink>
          <a:srgbClr val="FF3399"/>
        </a:hlink>
        <a:folHlink>
          <a:srgbClr val="8F5F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9F237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CAF00"/>
        </a:accent4>
        <a:accent5>
          <a:srgbClr val="AED0EB"/>
        </a:accent5>
        <a:accent6>
          <a:srgbClr val="E502CF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CC00"/>
        </a:dk1>
        <a:lt1>
          <a:srgbClr val="000000"/>
        </a:lt1>
        <a:dk2>
          <a:srgbClr val="FFFFFF"/>
        </a:dk2>
        <a:lt2>
          <a:srgbClr val="00603B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CAF00"/>
        </a:accent4>
        <a:accent5>
          <a:srgbClr val="AED0EB"/>
        </a:accent5>
        <a:accent6>
          <a:srgbClr val="05E115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FF6600"/>
        </a:lt2>
        <a:accent1>
          <a:srgbClr val="FF99FF"/>
        </a:accent1>
        <a:accent2>
          <a:srgbClr val="FFFF99"/>
        </a:accent2>
        <a:accent3>
          <a:srgbClr val="AAADB9"/>
        </a:accent3>
        <a:accent4>
          <a:srgbClr val="DCDCDC"/>
        </a:accent4>
        <a:accent5>
          <a:srgbClr val="FFCAFF"/>
        </a:accent5>
        <a:accent6>
          <a:srgbClr val="E5E589"/>
        </a:accent6>
        <a:hlink>
          <a:srgbClr val="FF3399"/>
        </a:hlink>
        <a:folHlink>
          <a:srgbClr val="FF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5E589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Пастель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5B9"/>
      </a:accent5>
      <a:accent6>
        <a:srgbClr val="000000"/>
      </a:accent6>
      <a:hlink>
        <a:srgbClr val="00B200"/>
      </a:hlink>
      <a:folHlink>
        <a:srgbClr val="703DFF"/>
      </a:folHlink>
    </a:clrScheme>
    <a:fontScheme name="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5B9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B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272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808000"/>
        </a:lt2>
        <a:accent1>
          <a:srgbClr val="99CC00"/>
        </a:accent1>
        <a:accent2>
          <a:srgbClr val="003300"/>
        </a:accent2>
        <a:accent3>
          <a:srgbClr val="ADB9AA"/>
        </a:accent3>
        <a:accent4>
          <a:srgbClr val="DCDCDC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ECFF"/>
        </a:dk2>
        <a:lt2>
          <a:srgbClr val="808080"/>
        </a:lt2>
        <a:accent1>
          <a:srgbClr val="33CCCC"/>
        </a:accent1>
        <a:accent2>
          <a:srgbClr val="006699"/>
        </a:accent2>
        <a:accent3>
          <a:srgbClr val="AAADB9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00FF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6666FF"/>
        </a:lt2>
        <a:accent1>
          <a:srgbClr val="33CCFF"/>
        </a:accent1>
        <a:accent2>
          <a:srgbClr val="0000FF"/>
        </a:accent2>
        <a:accent3>
          <a:srgbClr val="AAAAB9"/>
        </a:accent3>
        <a:accent4>
          <a:srgbClr val="DCDCDC"/>
        </a:accent4>
        <a:accent5>
          <a:srgbClr val="ADE2FF"/>
        </a:accent5>
        <a:accent6>
          <a:srgbClr val="0000E5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80"/>
        </a:lt1>
        <a:dk2>
          <a:srgbClr val="FFFFFF"/>
        </a:dk2>
        <a:lt2>
          <a:srgbClr val="000000"/>
        </a:lt2>
        <a:accent1>
          <a:srgbClr val="CC66FF"/>
        </a:accent1>
        <a:accent2>
          <a:srgbClr val="990099"/>
        </a:accent2>
        <a:accent3>
          <a:srgbClr val="C1AAC1"/>
        </a:accent3>
        <a:accent4>
          <a:srgbClr val="DCDCDC"/>
        </a:accent4>
        <a:accent5>
          <a:srgbClr val="E2B9FF"/>
        </a:accent5>
        <a:accent6>
          <a:srgbClr val="890089"/>
        </a:accent6>
        <a:hlink>
          <a:srgbClr val="FF99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FF3300"/>
        </a:lt2>
        <a:accent1>
          <a:srgbClr val="FF7C80"/>
        </a:accent1>
        <a:accent2>
          <a:srgbClr val="990000"/>
        </a:accent2>
        <a:accent3>
          <a:srgbClr val="C1AAAA"/>
        </a:accent3>
        <a:accent4>
          <a:srgbClr val="DCDCDC"/>
        </a:accent4>
        <a:accent5>
          <a:srgbClr val="FFBFC1"/>
        </a:accent5>
        <a:accent6>
          <a:srgbClr val="890000"/>
        </a:accent6>
        <a:hlink>
          <a:srgbClr val="FF66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Шары">
  <a:themeElements>
    <a:clrScheme name="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783"/>
      </a:accent4>
      <a:accent5>
        <a:srgbClr val="F4FCE5"/>
      </a:accent5>
      <a:accent6>
        <a:srgbClr val="D3DDE5"/>
      </a:accent6>
      <a:hlink>
        <a:srgbClr val="CC99FF"/>
      </a:hlink>
      <a:folHlink>
        <a:srgbClr val="F2DFFD"/>
      </a:folHlink>
    </a:clrScheme>
    <a:fontScheme name="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000000"/>
        </a:lt1>
        <a:dk2>
          <a:srgbClr val="FFFFFF"/>
        </a:dk2>
        <a:lt2>
          <a:srgbClr val="9900CC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CDCAF"/>
        </a:accent4>
        <a:accent5>
          <a:srgbClr val="B9B9CA"/>
        </a:accent5>
        <a:accent6>
          <a:srgbClr val="5B005B"/>
        </a:accent6>
        <a:hlink>
          <a:srgbClr val="CC00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990033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CDCDC"/>
        </a:accent4>
        <a:accent5>
          <a:srgbClr val="FFADAA"/>
        </a:accent5>
        <a:accent6>
          <a:srgbClr val="E58900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000000"/>
        </a:lt1>
        <a:dk2>
          <a:srgbClr val="FFFFFF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CDCAF"/>
        </a:accent4>
        <a:accent5>
          <a:srgbClr val="CACAFF"/>
        </a:accent5>
        <a:accent6>
          <a:srgbClr val="2DB7B7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800000"/>
        </a:lt1>
        <a:dk2>
          <a:srgbClr val="FFFFFF"/>
        </a:dk2>
        <a:lt2>
          <a:srgbClr val="000000"/>
        </a:lt2>
        <a:accent1>
          <a:srgbClr val="FF3300"/>
        </a:accent1>
        <a:accent2>
          <a:srgbClr val="FF5050"/>
        </a:accent2>
        <a:accent3>
          <a:srgbClr val="C1AAAA"/>
        </a:accent3>
        <a:accent4>
          <a:srgbClr val="D6D6D6"/>
        </a:accent4>
        <a:accent5>
          <a:srgbClr val="FFADAA"/>
        </a:accent5>
        <a:accent6>
          <a:srgbClr val="E54747"/>
        </a:accent6>
        <a:hlink>
          <a:srgbClr val="FF9999"/>
        </a:hlink>
        <a:folHlink>
          <a:srgbClr val="FF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CCECFF"/>
        </a:dk2>
        <a:lt2>
          <a:srgbClr val="666699"/>
        </a:lt2>
        <a:accent1>
          <a:srgbClr val="009999"/>
        </a:accent1>
        <a:accent2>
          <a:srgbClr val="0099CC"/>
        </a:accent2>
        <a:accent3>
          <a:srgbClr val="AAAAB9"/>
        </a:accent3>
        <a:accent4>
          <a:srgbClr val="DCDCDC"/>
        </a:accent4>
        <a:accent5>
          <a:srgbClr val="AACACA"/>
        </a:accent5>
        <a:accent6>
          <a:srgbClr val="0089B7"/>
        </a:accent6>
        <a:hlink>
          <a:srgbClr val="CC99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9900"/>
        </a:lt1>
        <a:dk2>
          <a:srgbClr val="FFFF99"/>
        </a:dk2>
        <a:lt2>
          <a:srgbClr val="99CC00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CDCDC"/>
        </a:accent4>
        <a:accent5>
          <a:srgbClr val="ADB9AA"/>
        </a:accent5>
        <a:accent6>
          <a:srgbClr val="007200"/>
        </a:accent6>
        <a:hlink>
          <a:srgbClr val="CCCC00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DF8FF"/>
        </a:accent3>
        <a:accent4>
          <a:srgbClr val="000057"/>
        </a:accent4>
        <a:accent5>
          <a:srgbClr val="CACAFF"/>
        </a:accent5>
        <a:accent6>
          <a:srgbClr val="2DB7B7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783"/>
        </a:accent4>
        <a:accent5>
          <a:srgbClr val="F4FCE5"/>
        </a:accent5>
        <a:accent6>
          <a:srgbClr val="D3DDE5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9B7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Клен">
  <a:themeElements>
    <a:clrScheme name="">
      <a:dk1>
        <a:srgbClr val="FFFFFF"/>
      </a:dk1>
      <a:lt1>
        <a:srgbClr val="993300"/>
      </a:lt1>
      <a:dk2>
        <a:srgbClr val="FEEC94"/>
      </a:dk2>
      <a:lt2>
        <a:srgbClr val="BB5F03"/>
      </a:lt2>
      <a:accent1>
        <a:srgbClr val="FF9900"/>
      </a:accent1>
      <a:accent2>
        <a:srgbClr val="B76A03"/>
      </a:accent2>
      <a:accent3>
        <a:srgbClr val="CAADAA"/>
      </a:accent3>
      <a:accent4>
        <a:srgbClr val="DCDCDC"/>
      </a:accent4>
      <a:accent5>
        <a:srgbClr val="FFCAAA"/>
      </a:accent5>
      <a:accent6>
        <a:srgbClr val="A45E02"/>
      </a:accent6>
      <a:hlink>
        <a:srgbClr val="FFFFCC"/>
      </a:hlink>
      <a:folHlink>
        <a:srgbClr val="CCCC00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993300"/>
        </a:lt1>
        <a:dk2>
          <a:srgbClr val="FEEC94"/>
        </a:dk2>
        <a:lt2>
          <a:srgbClr val="BB5F03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CDCDC"/>
        </a:accent4>
        <a:accent5>
          <a:srgbClr val="FFCAAA"/>
        </a:accent5>
        <a:accent6>
          <a:srgbClr val="A45E02"/>
        </a:accent6>
        <a:hlink>
          <a:srgbClr val="FFFFCC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FAC120"/>
        </a:lt1>
        <a:dk2>
          <a:srgbClr val="FFFDD1"/>
        </a:dk2>
        <a:lt2>
          <a:srgbClr val="EA9306"/>
        </a:lt2>
        <a:accent1>
          <a:srgbClr val="CC6600"/>
        </a:accent1>
        <a:accent2>
          <a:srgbClr val="FF9933"/>
        </a:accent2>
        <a:accent3>
          <a:srgbClr val="FCDCAB"/>
        </a:accent3>
        <a:accent4>
          <a:srgbClr val="DCDCDC"/>
        </a:accent4>
        <a:accent5>
          <a:srgbClr val="E2B9AA"/>
        </a:accent5>
        <a:accent6>
          <a:srgbClr val="E5892D"/>
        </a:accent6>
        <a:hlink>
          <a:srgbClr val="A50021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6"/>
        </a:accent5>
        <a:accent6>
          <a:srgbClr val="E4CA96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5800"/>
        </a:lt1>
        <a:dk2>
          <a:srgbClr val="FFFFCC"/>
        </a:dk2>
        <a:lt2>
          <a:srgbClr val="008000"/>
        </a:lt2>
        <a:accent1>
          <a:srgbClr val="00CC99"/>
        </a:accent1>
        <a:accent2>
          <a:srgbClr val="007825"/>
        </a:accent2>
        <a:accent3>
          <a:srgbClr val="AAB5AA"/>
        </a:accent3>
        <a:accent4>
          <a:srgbClr val="DCDCDC"/>
        </a:accent4>
        <a:accent5>
          <a:srgbClr val="AAE2CA"/>
        </a:accent5>
        <a:accent6>
          <a:srgbClr val="006B20"/>
        </a:accent6>
        <a:hlink>
          <a:srgbClr val="99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FB56D"/>
        </a:lt1>
        <a:dk2>
          <a:srgbClr val="FFFFCC"/>
        </a:dk2>
        <a:lt2>
          <a:srgbClr val="56925A"/>
        </a:lt2>
        <a:accent1>
          <a:srgbClr val="2B877C"/>
        </a:accent1>
        <a:accent2>
          <a:srgbClr val="5A9A5F"/>
        </a:accent2>
        <a:accent3>
          <a:srgbClr val="BBD6BB"/>
        </a:accent3>
        <a:accent4>
          <a:srgbClr val="DCDCDC"/>
        </a:accent4>
        <a:accent5>
          <a:srgbClr val="ACC3BF"/>
        </a:accent5>
        <a:accent6>
          <a:srgbClr val="508A55"/>
        </a:accent6>
        <a:hlink>
          <a:srgbClr val="99FF33"/>
        </a:hlink>
        <a:folHlink>
          <a:srgbClr val="CC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CCECFF"/>
        </a:dk2>
        <a:lt2>
          <a:srgbClr val="006699"/>
        </a:lt2>
        <a:accent1>
          <a:srgbClr val="00CCFF"/>
        </a:accent1>
        <a:accent2>
          <a:srgbClr val="017A83"/>
        </a:accent2>
        <a:accent3>
          <a:srgbClr val="AAB9B9"/>
        </a:accent3>
        <a:accent4>
          <a:srgbClr val="DCDCDC"/>
        </a:accent4>
        <a:accent5>
          <a:srgbClr val="AAE2FF"/>
        </a:accent5>
        <a:accent6>
          <a:srgbClr val="006D75"/>
        </a:accent6>
        <a:hlink>
          <a:srgbClr val="FFFFCC"/>
        </a:hlink>
        <a:folHlink>
          <a:srgbClr val="99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B3D1DF"/>
        </a:lt1>
        <a:dk2>
          <a:srgbClr val="FFFFFF"/>
        </a:dk2>
        <a:lt2>
          <a:srgbClr val="80ACC4"/>
        </a:lt2>
        <a:accent1>
          <a:srgbClr val="5089A8"/>
        </a:accent1>
        <a:accent2>
          <a:srgbClr val="BBC6DB"/>
        </a:accent2>
        <a:accent3>
          <a:srgbClr val="D5E4EC"/>
        </a:accent3>
        <a:accent4>
          <a:srgbClr val="DCDCDC"/>
        </a:accent4>
        <a:accent5>
          <a:srgbClr val="B3C4D0"/>
        </a:accent5>
        <a:accent6>
          <a:srgbClr val="A7B1C4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7301CB"/>
        </a:lt1>
        <a:dk2>
          <a:srgbClr val="C5C5FF"/>
        </a:dk2>
        <a:lt2>
          <a:srgbClr val="5700AE"/>
        </a:lt2>
        <a:accent1>
          <a:srgbClr val="9999FF"/>
        </a:accent1>
        <a:accent2>
          <a:srgbClr val="7000E0"/>
        </a:accent2>
        <a:accent3>
          <a:srgbClr val="BDAAE1"/>
        </a:accent3>
        <a:accent4>
          <a:srgbClr val="DCDCDC"/>
        </a:accent4>
        <a:accent5>
          <a:srgbClr val="CACAFF"/>
        </a:accent5>
        <a:accent6>
          <a:srgbClr val="6400C9"/>
        </a:accent6>
        <a:hlink>
          <a:srgbClr val="99F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7"/>
        </a:accent4>
        <a:accent5>
          <a:srgbClr val="D1DBF2"/>
        </a:accent5>
        <a:accent6>
          <a:srgbClr val="C0CCD9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WPS Presentation</Application>
  <PresentationFormat>Экран</PresentationFormat>
  <Paragraphs>84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10</vt:i4>
      </vt:variant>
      <vt:variant>
        <vt:lpstr>幻灯片标题</vt:lpstr>
      </vt:variant>
      <vt:variant>
        <vt:i4>14</vt:i4>
      </vt:variant>
    </vt:vector>
  </HeadingPairs>
  <TitlesOfParts>
    <vt:vector size="38" baseType="lpstr">
      <vt:lpstr>Arial</vt:lpstr>
      <vt:lpstr>SimSun</vt:lpstr>
      <vt:lpstr>Wingdings</vt:lpstr>
      <vt:lpstr>Arial Black</vt:lpstr>
      <vt:lpstr>Times New Roman</vt:lpstr>
      <vt:lpstr>Tahoma</vt:lpstr>
      <vt:lpstr>Verdana</vt:lpstr>
      <vt:lpstr>Garamond</vt:lpstr>
      <vt:lpstr>Comic Sans MS</vt:lpstr>
      <vt:lpstr>Monotype Corsiva</vt:lpstr>
      <vt:lpstr>Script MT Bold</vt:lpstr>
      <vt:lpstr>Microsoft YaHei</vt:lpstr>
      <vt:lpstr>Arial Unicode MS</vt:lpstr>
      <vt:lpstr>Calibri</vt:lpstr>
      <vt:lpstr>Трава</vt:lpstr>
      <vt:lpstr>Океан</vt:lpstr>
      <vt:lpstr>Вершина горы</vt:lpstr>
      <vt:lpstr>Профиль</vt:lpstr>
      <vt:lpstr>Край</vt:lpstr>
      <vt:lpstr>Салют</vt:lpstr>
      <vt:lpstr>Пастель</vt:lpstr>
      <vt:lpstr>Шары</vt:lpstr>
      <vt:lpstr>Клен</vt:lpstr>
      <vt:lpstr>Занавес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по биологии для 7 – 8 классов</dc:title>
  <dc:creator>Марина</dc:creator>
  <cp:lastModifiedBy>Корсаковская СО�</cp:lastModifiedBy>
  <cp:revision>5</cp:revision>
  <dcterms:created xsi:type="dcterms:W3CDTF">2009-12-13T14:32:10Z</dcterms:created>
  <dcterms:modified xsi:type="dcterms:W3CDTF">2023-11-16T01:37:25Z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A51E7A12120A49F198BA85C3EF56D613_13</vt:lpwstr>
  </property>
  <property fmtid="{D5CDD505-2E9C-101B-9397-08002B2CF9AE}" pid="3" name="KSOProductBuildVer">
    <vt:lpwstr>1049-12.2.0.13292</vt:lpwstr>
  </property>
</Properties>
</file>