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-41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81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8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36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59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1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15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1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75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40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6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FA67D-F07C-4040-A660-9FF3BC338DCD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EE76-BBB4-4D96-9A15-9C059D96A9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9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4184650" cy="2479675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 Конспект занятия  «Моя малая Родина».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Программное содержание:  воспитание патриотических чувств к своей малой Родине, гордость за свой город, любовь к месту, где живешь, ее природе и обычаям. Формирование элементарных представлений о происхождении и функциональном назначении герба нашего города.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Задачи: дать детям представление, что такое Родина, родной край. Познакомить с картой и символикой, формировать представление о малой Родине, уточнить и расширить знания о родном городе, развивать связную речь, активизировать словарь по теме, развивать логическое мышление, воспитывать любовь к родному краю, городу.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Содержание организационной деятельности детей.  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1.Организационный момент.</a:t>
            </a:r>
            <a:br>
              <a:rPr lang="ru-RU" dirty="0" smtClean="0"/>
            </a:br>
            <a:r>
              <a:rPr lang="ru-RU" dirty="0" smtClean="0"/>
              <a:t> Звучит музыка дети входят в зал.</a:t>
            </a:r>
            <a:br>
              <a:rPr lang="ru-RU" dirty="0" smtClean="0"/>
            </a:br>
            <a:r>
              <a:rPr lang="ru-RU" dirty="0" smtClean="0"/>
              <a:t>Воспитатель: ребята я предлагаю вам встать в полукруг и поздороваться.</a:t>
            </a:r>
            <a:br>
              <a:rPr lang="ru-RU" dirty="0" smtClean="0"/>
            </a:br>
            <a:r>
              <a:rPr lang="ru-RU" dirty="0" smtClean="0"/>
              <a:t>      Здравствуй, солнце!</a:t>
            </a:r>
            <a:br>
              <a:rPr lang="ru-RU" dirty="0" smtClean="0"/>
            </a:br>
            <a:r>
              <a:rPr lang="ru-RU" dirty="0" smtClean="0"/>
              <a:t>      Здравствуй, небо!</a:t>
            </a:r>
            <a:br>
              <a:rPr lang="ru-RU" dirty="0" smtClean="0"/>
            </a:br>
            <a:r>
              <a:rPr lang="ru-RU" dirty="0" smtClean="0"/>
              <a:t>      Здравствуй, вся моя Земля!</a:t>
            </a:r>
            <a:br>
              <a:rPr lang="ru-RU" dirty="0" smtClean="0"/>
            </a:br>
            <a:r>
              <a:rPr lang="ru-RU" dirty="0" smtClean="0"/>
              <a:t>      Мы проснулись очень рано,</a:t>
            </a:r>
            <a:br>
              <a:rPr lang="ru-RU" dirty="0" smtClean="0"/>
            </a:br>
            <a:r>
              <a:rPr lang="ru-RU" dirty="0" smtClean="0"/>
              <a:t>      И приветствуем тебя!</a:t>
            </a:r>
            <a:br>
              <a:rPr lang="ru-RU" dirty="0" smtClean="0"/>
            </a:br>
            <a:r>
              <a:rPr lang="ru-RU" dirty="0" smtClean="0"/>
              <a:t>Воспитатель:  ребята мы сегодня с вами собрались, чтобы поговорить о нашей Родине. Скажите ,что такое Родина? </a:t>
            </a:r>
            <a:br>
              <a:rPr lang="ru-RU" dirty="0" smtClean="0"/>
            </a:br>
            <a:r>
              <a:rPr lang="ru-RU" dirty="0" smtClean="0"/>
              <a:t>( Родина – это страна, в которой мы родились и живем. Это леса, поля, реки. Это наш город. Это место, где живут близкие люди -мама. папа, дедушка, бабушка и т.д. Это мест где стоит наш детский сад. Это место, по которому люди скучают, находясь далеком краю. Это самое дорогое. что есть у человека. Эта земля , где трудились наши предки).</a:t>
            </a:r>
            <a:br>
              <a:rPr lang="ru-RU" dirty="0" smtClean="0"/>
            </a:br>
            <a:r>
              <a:rPr lang="ru-RU" dirty="0" smtClean="0"/>
              <a:t>                                   Стихотворение о Родине:</a:t>
            </a:r>
            <a:br>
              <a:rPr lang="ru-RU" dirty="0" smtClean="0"/>
            </a:br>
            <a:r>
              <a:rPr lang="ru-RU" dirty="0" smtClean="0"/>
              <a:t>Что мы Родиной зовём?</a:t>
            </a:r>
            <a:br>
              <a:rPr lang="ru-RU" dirty="0" smtClean="0"/>
            </a:br>
            <a:r>
              <a:rPr lang="ru-RU" dirty="0" smtClean="0"/>
              <a:t>Дом, где мы с тобой живём,</a:t>
            </a:r>
            <a:br>
              <a:rPr lang="ru-RU" dirty="0" smtClean="0"/>
            </a:br>
            <a:r>
              <a:rPr lang="ru-RU" dirty="0" smtClean="0"/>
              <a:t>И берёзки, вдоль которых</a:t>
            </a:r>
            <a:br>
              <a:rPr lang="ru-RU" dirty="0" smtClean="0"/>
            </a:br>
            <a:r>
              <a:rPr lang="ru-RU" dirty="0" smtClean="0"/>
              <a:t>Рядом с мамой мы идём.</a:t>
            </a:r>
            <a:br>
              <a:rPr lang="ru-RU" dirty="0" smtClean="0"/>
            </a:br>
            <a:r>
              <a:rPr lang="ru-RU" dirty="0" smtClean="0"/>
              <a:t>Что мы Родиной зовём?</a:t>
            </a:r>
            <a:br>
              <a:rPr lang="ru-RU" dirty="0" smtClean="0"/>
            </a:br>
            <a:r>
              <a:rPr lang="ru-RU" dirty="0" smtClean="0"/>
              <a:t>Поле с тонким колоском,</a:t>
            </a:r>
            <a:br>
              <a:rPr lang="ru-RU" dirty="0" smtClean="0"/>
            </a:br>
            <a:r>
              <a:rPr lang="ru-RU" dirty="0" smtClean="0"/>
              <a:t>Наши праздники и песни,</a:t>
            </a:r>
            <a:br>
              <a:rPr lang="ru-RU" dirty="0" smtClean="0"/>
            </a:br>
            <a:r>
              <a:rPr lang="ru-RU" dirty="0" smtClean="0"/>
              <a:t>Тёплый вечер за окном.</a:t>
            </a:r>
            <a:br>
              <a:rPr lang="ru-RU" dirty="0" smtClean="0"/>
            </a:br>
            <a:r>
              <a:rPr lang="ru-RU" dirty="0" smtClean="0"/>
              <a:t>2.Беседа о Родине.</a:t>
            </a:r>
            <a:br>
              <a:rPr lang="ru-RU" dirty="0" smtClean="0"/>
            </a:br>
            <a:r>
              <a:rPr lang="ru-RU" dirty="0" smtClean="0"/>
              <a:t>- Родина – это страна в которой мы живем.</a:t>
            </a:r>
            <a:br>
              <a:rPr lang="ru-RU" dirty="0" smtClean="0"/>
            </a:br>
            <a:r>
              <a:rPr lang="ru-RU" dirty="0" smtClean="0"/>
              <a:t>- Как она называется? (Россия)</a:t>
            </a:r>
            <a:br>
              <a:rPr lang="ru-RU" dirty="0" smtClean="0"/>
            </a:br>
            <a:r>
              <a:rPr lang="ru-RU" dirty="0" smtClean="0"/>
              <a:t>Воспитатель: Россия – это большая страна. В этой большой стране есть замечательный  район. Посмотрите, пожалуйста на карту нашего края . Как вы думаете, наш край большой или маленький? (ответы детей)</a:t>
            </a:r>
            <a:br>
              <a:rPr lang="ru-RU" dirty="0" smtClean="0"/>
            </a:br>
            <a:r>
              <a:rPr lang="ru-RU" dirty="0" smtClean="0"/>
              <a:t>- Наш край большой, в нем много городов, полей, лесов, рек, лугов.</a:t>
            </a:r>
            <a:br>
              <a:rPr lang="ru-RU" dirty="0" smtClean="0"/>
            </a:br>
            <a:r>
              <a:rPr lang="ru-RU" dirty="0" smtClean="0"/>
              <a:t>- Как называется главный город нашего района</a:t>
            </a:r>
            <a:br>
              <a:rPr lang="ru-RU" dirty="0" smtClean="0"/>
            </a:br>
            <a:r>
              <a:rPr lang="ru-RU" dirty="0" smtClean="0"/>
              <a:t>Воспитатель: - Ребята, в нашем крае живут разные народы – армяне, цыгане, татары, русские, туркмены и украинцы. Давайте мы с вами встанем и всех поприветствуем.</a:t>
            </a:r>
            <a:br>
              <a:rPr lang="ru-RU" dirty="0" smtClean="0"/>
            </a:br>
            <a:r>
              <a:rPr lang="ru-RU" dirty="0" smtClean="0"/>
              <a:t>Физкультминутка</a:t>
            </a:r>
            <a:br>
              <a:rPr lang="ru-RU" dirty="0" smtClean="0"/>
            </a:br>
            <a:r>
              <a:rPr lang="ru-RU" dirty="0" smtClean="0"/>
              <a:t>Здравствуй, мир. (руки наверх)</a:t>
            </a:r>
            <a:br>
              <a:rPr lang="ru-RU" dirty="0" smtClean="0"/>
            </a:br>
            <a:r>
              <a:rPr lang="ru-RU" dirty="0" smtClean="0"/>
              <a:t>Это – я! (на грудь)</a:t>
            </a:r>
            <a:br>
              <a:rPr lang="ru-RU" dirty="0" smtClean="0"/>
            </a:br>
            <a:r>
              <a:rPr lang="ru-RU" dirty="0" smtClean="0"/>
              <a:t>А вокруг страна моя! (раскинуть)</a:t>
            </a:r>
            <a:br>
              <a:rPr lang="ru-RU" dirty="0" smtClean="0"/>
            </a:br>
            <a:r>
              <a:rPr lang="ru-RU" dirty="0" smtClean="0"/>
              <a:t>Солнце в небесах горит (наверх)</a:t>
            </a:r>
            <a:br>
              <a:rPr lang="ru-RU" dirty="0" smtClean="0"/>
            </a:br>
            <a:r>
              <a:rPr lang="ru-RU" dirty="0" smtClean="0"/>
              <a:t>И земля у ног – лежит! (наклон)</a:t>
            </a:r>
            <a:br>
              <a:rPr lang="ru-RU" dirty="0" smtClean="0"/>
            </a:br>
            <a:r>
              <a:rPr lang="ru-RU" dirty="0" smtClean="0"/>
              <a:t>Там – леса! (замок вправо)</a:t>
            </a:r>
            <a:br>
              <a:rPr lang="ru-RU" dirty="0" smtClean="0"/>
            </a:br>
            <a:r>
              <a:rPr lang="ru-RU" dirty="0" smtClean="0"/>
              <a:t>А там – поля! (замок влево)</a:t>
            </a:r>
            <a:br>
              <a:rPr lang="ru-RU" dirty="0" smtClean="0"/>
            </a:br>
            <a:r>
              <a:rPr lang="ru-RU" dirty="0" smtClean="0"/>
              <a:t>Здесь – друзья (поворот головы)</a:t>
            </a:r>
            <a:br>
              <a:rPr lang="ru-RU" dirty="0" smtClean="0"/>
            </a:br>
            <a:r>
              <a:rPr lang="ru-RU" dirty="0" smtClean="0"/>
              <a:t>И здесь друзья. (вправо и влево)</a:t>
            </a:r>
            <a:br>
              <a:rPr lang="ru-RU" dirty="0" smtClean="0"/>
            </a:br>
            <a:r>
              <a:rPr lang="ru-RU" dirty="0" smtClean="0"/>
              <a:t>Здравствуй, дом – ты самый лучший (раскинуть с наклоном вниз)</a:t>
            </a:r>
            <a:br>
              <a:rPr lang="ru-RU" dirty="0" smtClean="0"/>
            </a:br>
            <a:r>
              <a:rPr lang="ru-RU" dirty="0" smtClean="0"/>
              <a:t>Здравствуй, край родной могучий! (раскинуть с наклоном вверх)</a:t>
            </a:r>
            <a:br>
              <a:rPr lang="ru-RU" dirty="0" smtClean="0"/>
            </a:br>
            <a:r>
              <a:rPr lang="ru-RU" dirty="0" smtClean="0"/>
              <a:t>Здравствуй же, страна моя! (раскинуть)</a:t>
            </a:r>
            <a:br>
              <a:rPr lang="ru-RU" dirty="0" smtClean="0"/>
            </a:br>
            <a:r>
              <a:rPr lang="ru-RU" dirty="0" smtClean="0"/>
              <a:t>Здравствуй, мир!    Встречай меня!</a:t>
            </a:r>
            <a:br>
              <a:rPr lang="ru-RU" dirty="0" smtClean="0"/>
            </a:br>
            <a:r>
              <a:rPr lang="ru-RU" dirty="0" smtClean="0"/>
              <a:t>Воспитатель: Молодцы. Ребята, Россия – это наша большая Родина. У каждого человека и у каждого из нас есть малая Родина</a:t>
            </a:r>
            <a:br>
              <a:rPr lang="ru-RU" dirty="0" smtClean="0"/>
            </a:br>
            <a:r>
              <a:rPr lang="ru-RU" dirty="0" smtClean="0"/>
              <a:t>Стихотворение:</a:t>
            </a:r>
            <a:br>
              <a:rPr lang="ru-RU" dirty="0" smtClean="0"/>
            </a:br>
            <a:r>
              <a:rPr lang="ru-RU" dirty="0" smtClean="0"/>
              <a:t> Малая Родина – островок земли,</a:t>
            </a:r>
            <a:br>
              <a:rPr lang="ru-RU" dirty="0" smtClean="0"/>
            </a:br>
            <a:r>
              <a:rPr lang="ru-RU" dirty="0" smtClean="0"/>
              <a:t>Под окном смородина,</a:t>
            </a:r>
            <a:br>
              <a:rPr lang="ru-RU" dirty="0" smtClean="0"/>
            </a:br>
            <a:r>
              <a:rPr lang="ru-RU" dirty="0" smtClean="0"/>
              <a:t>вишни расцвели,</a:t>
            </a:r>
            <a:br>
              <a:rPr lang="ru-RU" dirty="0" smtClean="0"/>
            </a:br>
            <a:r>
              <a:rPr lang="ru-RU" dirty="0" smtClean="0"/>
              <a:t>Яблоня кудрявая, а под ней скамья –</a:t>
            </a:r>
            <a:br>
              <a:rPr lang="ru-RU" dirty="0" smtClean="0"/>
            </a:br>
            <a:r>
              <a:rPr lang="ru-RU" dirty="0" smtClean="0"/>
              <a:t>Ласковая, малая Родина моя!	</a:t>
            </a:r>
            <a:br>
              <a:rPr lang="ru-RU" dirty="0" smtClean="0"/>
            </a:br>
            <a:r>
              <a:rPr lang="ru-RU" dirty="0" smtClean="0"/>
              <a:t>Воспитатель:  Да ребята. Для нас малая Родина – это наш город</a:t>
            </a:r>
            <a:br>
              <a:rPr lang="ru-RU" dirty="0" smtClean="0"/>
            </a:br>
            <a:r>
              <a:rPr lang="ru-RU" dirty="0" smtClean="0"/>
              <a:t>Стихотворение :       С добрым утром, любимый город,</a:t>
            </a:r>
            <a:br>
              <a:rPr lang="ru-RU" dirty="0" smtClean="0"/>
            </a:br>
            <a:r>
              <a:rPr lang="ru-RU" dirty="0" smtClean="0"/>
              <a:t>                                  Просыпайся, встречая зарю.</a:t>
            </a:r>
            <a:br>
              <a:rPr lang="ru-RU" dirty="0" smtClean="0"/>
            </a:br>
            <a:r>
              <a:rPr lang="ru-RU" dirty="0" smtClean="0"/>
              <a:t>                                  С добрым утром, любимый город</a:t>
            </a:r>
            <a:br>
              <a:rPr lang="ru-RU" dirty="0" smtClean="0"/>
            </a:br>
            <a:r>
              <a:rPr lang="ru-RU" dirty="0" smtClean="0"/>
              <a:t>                                  Я улыбку тебе подарю.</a:t>
            </a:r>
            <a:br>
              <a:rPr lang="ru-RU" dirty="0" smtClean="0"/>
            </a:br>
            <a:r>
              <a:rPr lang="ru-RU" dirty="0" smtClean="0"/>
              <a:t>Воспитатель предлагает детям вспомнить наиболее значимые и родные места города.</a:t>
            </a:r>
            <a:br>
              <a:rPr lang="ru-RU" dirty="0" smtClean="0"/>
            </a:br>
            <a:r>
              <a:rPr lang="ru-RU" dirty="0" smtClean="0"/>
              <a:t>              (просмотр  слайдов достопримечательностей города ).</a:t>
            </a:r>
            <a:br>
              <a:rPr lang="ru-RU" dirty="0" smtClean="0"/>
            </a:br>
            <a:r>
              <a:rPr lang="ru-RU" dirty="0" smtClean="0"/>
              <a:t>Воспитатель: Ребята мы с вами знаем, что Родина – это государство, а каждое государство имеет свои отличительные знаки, .Вот и у нашего города есть тоже свой герб.</a:t>
            </a:r>
            <a:br>
              <a:rPr lang="ru-RU" dirty="0" smtClean="0"/>
            </a:br>
            <a:r>
              <a:rPr lang="ru-RU" dirty="0" smtClean="0"/>
              <a:t>( Воспитатель демонстрирует нашего города, дает детям достаточно времени для рассмотрения и обсуждения).</a:t>
            </a:r>
            <a:br>
              <a:rPr lang="ru-RU" dirty="0" smtClean="0"/>
            </a:br>
            <a:r>
              <a:rPr lang="ru-RU" dirty="0" smtClean="0"/>
              <a:t>Герб каждого города может рассказать об истории города. Может рассказать он и об основной профессии людей, живущих в этом городе. Эта маленькая картинка поможет узнать и о природе, окружающей город.</a:t>
            </a:r>
            <a:br>
              <a:rPr lang="ru-RU" dirty="0" smtClean="0"/>
            </a:br>
            <a:r>
              <a:rPr lang="ru-RU" dirty="0" smtClean="0"/>
              <a:t>Стихотворение :Обо всем, что любо городу.</a:t>
            </a:r>
            <a:br>
              <a:rPr lang="ru-RU" dirty="0" smtClean="0"/>
            </a:br>
            <a:r>
              <a:rPr lang="ru-RU" dirty="0" smtClean="0"/>
              <a:t>                            Обо  всем, что ему дорого.</a:t>
            </a:r>
            <a:br>
              <a:rPr lang="ru-RU" dirty="0" smtClean="0"/>
            </a:br>
            <a:r>
              <a:rPr lang="ru-RU" dirty="0" smtClean="0"/>
              <a:t>                            Герб нам может рассказать</a:t>
            </a:r>
            <a:br>
              <a:rPr lang="ru-RU" dirty="0" smtClean="0"/>
            </a:br>
            <a:r>
              <a:rPr lang="ru-RU" dirty="0" smtClean="0"/>
              <a:t>                            Увлекательно и коротко.</a:t>
            </a:r>
            <a:br>
              <a:rPr lang="ru-RU" dirty="0" smtClean="0"/>
            </a:br>
            <a:r>
              <a:rPr lang="ru-RU" dirty="0" smtClean="0"/>
              <a:t>Воспитатель: У нашего города помимо герба существует и флаг города ,который </a:t>
            </a:r>
            <a:br>
              <a:rPr lang="ru-RU" dirty="0" smtClean="0"/>
            </a:br>
            <a:r>
              <a:rPr lang="ru-RU" dirty="0" smtClean="0"/>
              <a:t>Повторяет основные символы герба ( просмотр картинки)</a:t>
            </a:r>
            <a:br>
              <a:rPr lang="ru-RU" dirty="0" smtClean="0"/>
            </a:br>
            <a:r>
              <a:rPr lang="ru-RU" dirty="0" smtClean="0"/>
              <a:t>3.Игра с мячом « Наш город какой»?</a:t>
            </a:r>
            <a:br>
              <a:rPr lang="ru-RU" dirty="0" smtClean="0"/>
            </a:br>
            <a:r>
              <a:rPr lang="ru-RU" dirty="0" smtClean="0"/>
              <a:t>Воспитатель : Сейчас мы поиграем в игру, где каждый из вас должен рассказать, какой наш город? Я вам задаю вопрос: наш город какой?       - Наш город …. (красивый, чистый, зеленый, современный, любимый, удивительный, цветущий, великолепный, гостеприимный, многонациональный, прекрасный, замечательный) .</a:t>
            </a:r>
            <a:br>
              <a:rPr lang="ru-RU" dirty="0" smtClean="0"/>
            </a:br>
            <a:r>
              <a:rPr lang="ru-RU" dirty="0" smtClean="0"/>
              <a:t>Стихотворение: Лучший друг ты, мой город,</a:t>
            </a:r>
            <a:br>
              <a:rPr lang="ru-RU" dirty="0" smtClean="0"/>
            </a:br>
            <a:r>
              <a:rPr lang="ru-RU" dirty="0" smtClean="0"/>
              <a:t>                          С детских лет, навсегда,</a:t>
            </a:r>
            <a:br>
              <a:rPr lang="ru-RU" dirty="0" smtClean="0"/>
            </a:br>
            <a:r>
              <a:rPr lang="ru-RU" dirty="0" smtClean="0"/>
              <a:t>                          На другие совсем ты</a:t>
            </a:r>
            <a:br>
              <a:rPr lang="ru-RU" dirty="0" smtClean="0"/>
            </a:br>
            <a:r>
              <a:rPr lang="ru-RU" dirty="0" smtClean="0"/>
              <a:t>                          Не похож города.</a:t>
            </a:r>
            <a:br>
              <a:rPr lang="ru-RU" dirty="0" smtClean="0"/>
            </a:br>
            <a:r>
              <a:rPr lang="ru-RU" dirty="0" smtClean="0"/>
              <a:t>4.Итог занятия.</a:t>
            </a:r>
            <a:br>
              <a:rPr lang="ru-RU" dirty="0" smtClean="0"/>
            </a:br>
            <a:r>
              <a:rPr lang="ru-RU" dirty="0" smtClean="0"/>
              <a:t>Воспитатель:- Вот и подошло к концу путешествие по нашей Родине. С каждым днем наш город становится краше и краше. Мы любим свой город и гордимся им. Что сегодня вы узнали о Родине нового?</a:t>
            </a:r>
            <a:br>
              <a:rPr lang="ru-RU" dirty="0" smtClean="0"/>
            </a:br>
            <a:r>
              <a:rPr lang="ru-RU" dirty="0" smtClean="0"/>
              <a:t>Ребенок: Мы живем, мы растем</a:t>
            </a:r>
            <a:br>
              <a:rPr lang="ru-RU" dirty="0" smtClean="0"/>
            </a:br>
            <a:r>
              <a:rPr lang="ru-RU" dirty="0" smtClean="0"/>
              <a:t>В нашем городе родном.</a:t>
            </a:r>
            <a:br>
              <a:rPr lang="ru-RU" dirty="0" smtClean="0"/>
            </a:br>
            <a:r>
              <a:rPr lang="ru-RU" dirty="0" smtClean="0"/>
              <a:t>Для кого-то он большой,</a:t>
            </a:r>
            <a:br>
              <a:rPr lang="ru-RU" dirty="0" smtClean="0"/>
            </a:br>
            <a:r>
              <a:rPr lang="ru-RU" dirty="0" smtClean="0"/>
              <a:t>А для нас - огромный!</a:t>
            </a:r>
            <a:br>
              <a:rPr lang="ru-RU" dirty="0" smtClean="0"/>
            </a:br>
            <a:r>
              <a:rPr lang="ru-RU" dirty="0" smtClean="0"/>
              <a:t>Пусть живет!</a:t>
            </a:r>
            <a:br>
              <a:rPr lang="ru-RU" dirty="0" smtClean="0"/>
            </a:br>
            <a:r>
              <a:rPr lang="ru-RU" dirty="0" smtClean="0"/>
              <a:t>Пусть растет!</a:t>
            </a:r>
            <a:br>
              <a:rPr lang="ru-RU" dirty="0" smtClean="0"/>
            </a:br>
            <a:r>
              <a:rPr lang="ru-RU" dirty="0" smtClean="0"/>
              <a:t>Городок наш скромный!	</a:t>
            </a:r>
            <a:br>
              <a:rPr lang="ru-RU" dirty="0" smtClean="0"/>
            </a:br>
            <a:r>
              <a:rPr lang="ru-RU" dirty="0" smtClean="0"/>
              <a:t>Сюрпризный момент. Просмотр мультфильма  «Котенок с улицы </a:t>
            </a:r>
            <a:r>
              <a:rPr lang="ru-RU" dirty="0" err="1" smtClean="0"/>
              <a:t>Лизюкова</a:t>
            </a:r>
            <a:r>
              <a:rPr lang="ru-RU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0370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 Конспект занятия  «Моя малая Родина».      Программное содержание:  воспитание патриотических чувств к своей малой Родине, гордость за свой город, любовь к месту, где живешь, ее природе и обычаям. Формирование элементарных представлений о происхождении и функциональном назначении герба нашего города.     Задачи: дать детям представление, что такое Родина, родной край. Познакомить с картой и символикой, формировать представление о малой Родине, уточнить и расширить знания о родном городе, развивать связную речь, активизировать словарь по теме, развивать логическое мышление, воспитывать любовь к родному краю, городу.                     Содержание организационной деятельности детей.        1.Организационный момент.  Звучит музыка дети входят в зал. Воспитатель: ребята я предлагаю вам встать в полукруг и поздороваться.       Здравствуй, солнце!       Здравствуй, небо!       Здравствуй, вся моя Земля!       Мы проснулись очень рано,       И приветствуем тебя! Воспитатель:  ребята мы сегодня с вами собрались, чтобы поговорить о нашей Родине. Скажите ,что такое Родина?  ( Родина – это страна, в которой мы родились и живем. Это леса, поля, реки. Это наш город. Это место, где живут близкие люди -мама. папа, дедушка, бабушка и т.д. Это мест где стоит наш детский сад. Это место, по которому люди скучают, находясь далеком краю. Это самое дорогое. что есть у человека. Эта земля , где трудились наши предки).                                    Стихотворение о Родине: Что мы Родиной зовём? Дом, где мы с тобой живём, И берёзки, вдоль которых Рядом с мамой мы идём. Что мы Родиной зовём? Поле с тонким колоском, Наши праздники и песни, Тёплый вечер за окном. 2.Беседа о Родине. - Родина – это страна в которой мы живем. - Как она называется? (Россия) Воспитатель: Россия – это большая страна. В этой большой стране есть замечательный  район. Посмотрите, пожалуйста на карту нашего края . Как вы думаете, наш край большой или маленький? (ответы детей) - Наш край большой, в нем много городов, полей, лесов, рек, лугов. - Как называется главный город нашего района Воспитатель: - Ребята, в нашем крае живут разные народы – армяне, цыгане, татары, русские, туркмены и украинцы. Давайте мы с вами встанем и всех поприветствуем. Физкультминутка Здравствуй, мир. (руки наверх) Это – я! (на грудь) А вокруг страна моя! (раскинуть) Солнце в небесах горит (наверх) И земля у ног – лежит! (наклон) Там – леса! (замок вправо) А там – поля! (замок влево) Здесь – друзья (поворот головы) И здесь друзья. (вправо и влево) Здравствуй, дом – ты самый лучший (раскинуть с наклоном вниз) Здравствуй, край родной могучий! (раскинуть с наклоном вверх) Здравствуй же, страна моя! (раскинуть) Здравствуй, мир!    Встречай меня! Воспитатель: Молодцы. Ребята, Россия – это наша большая Родина. У каждого человека и у каждого из нас есть малая Родина Стихотворение:  Малая Родина – островок земли, Под окном смородина, вишни расцвели, Яблоня кудрявая, а под ней скамья – Ласковая, малая Родина моя!  Воспитатель:  Да ребята. Для нас малая Родина – это наш город Стихотворение :       С добрым утром, любимый город,                                   Просыпайся, встречая зарю.                                   С добрым утром, любимый город                                   Я улыбку тебе подарю. Воспитатель предлагает детям вспомнить наиболее значимые и родные места города.               (просмотр  слайдов достопримечательностей города ). Воспитатель: Ребята мы с вами знаем, что Родина – это государство, а каждое государство имеет свои отличительные знаки, .Вот и у нашего города есть тоже свой герб. ( Воспитатель демонстрирует нашего города, дает детям достаточно времени для рассмотрения и обсуждения). Герб каждого города может рассказать об истории города. Может рассказать он и об основной профессии людей, живущих в этом городе. Эта маленькая картинка поможет узнать и о природе, окружающей город. Стихотворение :Обо всем, что любо городу.                             Обо  всем, что ему дорого.                             Герб нам может рассказать                             Увлекательно и коротко. Воспитатель: У нашего города помимо герба существует и флаг города ,который  Повторяет основные символы герба ( просмотр картинки) 3.Игра с мячом « Наш город какой»? Воспитатель : Сейчас мы поиграем в игру, где каждый из вас должен рассказать, какой наш город? Я вам задаю вопрос: наш город какой?       - Наш город …. (красивый, чистый, зеленый, современный, любимый, удивительный, цветущий, великолепный, гостеприимный, многонациональный, прекрасный, замечательный) . Стихотворение: Лучший друг ты, мой город,                           С детских лет, навсегда,                           На другие совсем ты                           Не похож города. 4.Итог занятия. Воспитатель:- Вот и подошло к концу путешествие по нашей Родине. С каждым днем наш город становится краше и краше. Мы любим свой город и гордимся им. Что сегодня вы узнали о Родине нового? Ребенок: Мы живем, мы растем В нашем городе родном. Для кого-то он большой, А для нас - огромный! Пусть живет! Пусть растет! Городок наш скромный!  Сюрпризный момент. Просмотр мультфильма  «Котенок с улицы Лизюкова».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Конспект занятия  «Моя малая Родина».      Программное содержание:  воспитание патриотических чувств к своей малой Родине, гордость за свой город, любовь к месту, где живешь, ее природе и обычаям. Формирование элементарных представлений о происхождении и функциональном назначении герба нашего города.     Задачи: дать детям представление, что такое Родина, родной край. Познакомить с картой и символикой, формировать представление о малой Родине, уточнить и расширить знания о родном городе, развивать связную речь, активизировать словарь по теме, развивать логическое мышление, воспитывать любовь к родному краю, городу.                     Содержание организационной деятельности детей.        1.Организационный момент.  Звучит музыка дети входят в зал. Воспитатель: ребята я предлагаю вам встать в полукруг и поздороваться.       Здравствуй, солнце!       Здравствуй, небо!       Здравствуй, вся моя Земля!       Мы проснулись очень рано,       И приветствуем тебя! Воспитатель:  ребята мы сегодня с вами собрались, чтобы поговорить о нашей Родине. Скажите ,что такое Родина?  ( Родина – это страна, в которой мы родились и живем. Это леса, поля, реки. Это наш город. Это место, где живут близкие люди -мама. папа, дедушка, бабушка и т.д. Это мест где стоит наш детский сад. Это место, по которому люди скучают, находясь далеком краю. Это самое дорогое. что есть у человека. Эта земля , где трудились наши предки).                                    Стихотворение о Родине: Что мы Родиной зовём? Дом, где мы с тобой живём, И берёзки, вдоль которых Рядом с мамой мы идём. Что мы Родиной зовём? Поле с тонким колоском, Наши праздники и песни, Тёплый вечер за окном. 2.Беседа о Родине. - Родина – это страна в которой мы живем. - Как она называется? (Россия) Воспитатель: Россия – это большая страна. В этой большой стране есть замечательный  район. Посмотрите, пожалуйста на карту нашего края . Как вы думаете, наш край большой или маленький? (ответы детей) - Наш край большой, в нем много городов, полей, лесов, рек, лугов. - Как называется главный город нашего района Воспитатель: - Ребята, в нашем крае живут разные народы – армяне, цыгане, татары, русские, туркмены и украинцы. Давайте мы с вами встанем и всех поприветствуем. Физкультминутка Здравствуй, мир. (руки наверх) Это – я! (на грудь) А вокруг страна моя! (раскинуть) Солнце в небесах горит (наверх) И земля у ног – лежит! (наклон) Там – леса! (замок вправо) А там – поля! (замок влево) Здесь – друзья (поворот головы) И здесь друзья. (вправо и влево) Здравствуй, дом – ты самый лучший (раскинуть с наклоном вниз) Здравствуй, край родной могучий! (раскинуть с наклоном вверх) Здравствуй же, страна моя! (раскинуть) Здравствуй, мир!    Встречай меня! Воспитатель: Молодцы. Ребята, Россия – это наша большая Родина. У каждого человека и у каждого из нас есть малая Родина Стихотворение:  Малая Родина – островок земли, Под окном смородина, вишни расцвели, Яблоня кудрявая, а под ней скамья – Ласковая, малая Родина моя!  Воспитатель:  Да ребята. Для нас малая Родина – это наш город Стихотворение :       С добрым утром, любимый город,                                   Просыпайся, встречая зарю.                                   С добрым утром, любимый город                                   Я улыбку тебе подарю. Воспитатель предлагает детям вспомнить наиболее значимые и родные места города.               (просмотр  слайдов достопримечательностей города ). Воспитатель: Ребята мы с вами знаем, что Родина – это государство, а каждое государство имеет свои отличительные знаки, .Вот и у нашего города есть тоже свой герб. ( Воспитатель демонстрирует нашего города, дает детям достаточно времени для рассмотрения и обсуждения). Герб каждого города может рассказать об истории города. Может рассказать он и об основной профессии людей, живущих в этом городе. Эта маленькая картинка поможет узнать и о природе, окружающей город. Стихотворение :Обо всем, что любо городу.                             Обо  всем, что ему дорого.                             Герб нам может рассказать                             Увлекательно и коротко. Воспитатель: У нашего города помимо герба существует и флаг города ,который  Повторяет основные символы герба ( просмотр картинки) 3.Игра с мячом « Наш город какой»? Воспитатель : Сейчас мы поиграем в игру, где каждый из вас должен рассказать, какой наш город? Я вам задаю вопрос: наш город какой?       - Наш город …. (красивый, чистый, зеленый, современный, любимый, удивительный, цветущий, великолепный, гостеприимный, многонациональный, прекрасный, замечательный) . Стихотворение: Лучший друг ты, мой город,                           С детских лет, навсегда,                           На другие совсем ты                           Не похож города. 4.Итог занятия. Воспитатель:- Вот и подошло к концу путешествие по нашей Родине. С каждым днем наш город становится краше и краше. Мы любим свой город и гордимся им. Что сегодня вы узнали о Родине нового? Ребенок: Мы живем, мы растем В нашем городе родном. Для кого-то он большой, А для нас - огромный! Пусть живет! Пусть растет! Городок наш скромный!  Сюрпризный момент. Просмотр мультфильма  «Котенок с улицы Лизюкова».</dc:title>
  <dc:creator>1</dc:creator>
  <cp:lastModifiedBy>1</cp:lastModifiedBy>
  <cp:revision>1</cp:revision>
  <dcterms:created xsi:type="dcterms:W3CDTF">2025-03-25T05:02:12Z</dcterms:created>
  <dcterms:modified xsi:type="dcterms:W3CDTF">2025-03-25T05:05:11Z</dcterms:modified>
</cp:coreProperties>
</file>