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8" r:id="rId4"/>
    <p:sldId id="259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476749" cy="3357562"/>
          </a:xfrm>
          <a:prstGeom prst="rect">
            <a:avLst/>
          </a:prstGeom>
          <a:noFill/>
        </p:spPr>
      </p:pic>
      <p:pic>
        <p:nvPicPr>
          <p:cNvPr id="23555" name="Picture 3" descr="C:\Users\user\Desktop\8f9faafe68b6e332a026d796eabc72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2242" y="0"/>
            <a:ext cx="5491758" cy="6858000"/>
          </a:xfrm>
          <a:prstGeom prst="rect">
            <a:avLst/>
          </a:prstGeom>
          <a:noFill/>
        </p:spPr>
      </p:pic>
      <p:pic>
        <p:nvPicPr>
          <p:cNvPr id="23556" name="Picture 4" descr="C:\Users\user\Desktop\wallpapers-animal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5" y="3357562"/>
            <a:ext cx="4918649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785926"/>
            <a:ext cx="7358114" cy="189436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ЧТО ЕСТ?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642918"/>
            <a:ext cx="7467600" cy="487375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Животные питаются растениями или другими животными. Поэтому учёные говорят, что живые существа связаны между собой в цепи питания. Это первое звено.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 descr="C:\Users\user\Desktop\2316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876"/>
            <a:ext cx="4483361" cy="3563922"/>
          </a:xfrm>
          <a:prstGeom prst="rect">
            <a:avLst/>
          </a:prstGeom>
          <a:noFill/>
        </p:spPr>
      </p:pic>
      <p:pic>
        <p:nvPicPr>
          <p:cNvPr id="21506" name="Picture 2" descr="C:\Users\user\Desktop\Uvubu_u-nashobmen.o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500438"/>
            <a:ext cx="3523443" cy="35956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7467600" cy="2571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Второе звено цепи – это растительноядные животные.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Третье звено – насекомоядные или хищные животные.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 descr="C:\Users\user\Desktop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86058"/>
            <a:ext cx="3350663" cy="2512997"/>
          </a:xfrm>
          <a:prstGeom prst="rect">
            <a:avLst/>
          </a:prstGeom>
          <a:noFill/>
        </p:spPr>
      </p:pic>
      <p:pic>
        <p:nvPicPr>
          <p:cNvPr id="20482" name="Picture 2" descr="C:\Users\user\Desktop\2457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071678"/>
            <a:ext cx="2990208" cy="2025625"/>
          </a:xfrm>
          <a:prstGeom prst="rect">
            <a:avLst/>
          </a:prstGeom>
          <a:noFill/>
        </p:spPr>
      </p:pic>
      <p:pic>
        <p:nvPicPr>
          <p:cNvPr id="20483" name="Picture 3" descr="C:\Users\user\Desktop\24579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286256"/>
            <a:ext cx="3861388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un9-44.userapi.com/impf/EVWP29aiDSjYoajP5suAvahGV4oYOPy3Hham4w/z89BlFt0L3E.jpg?size=598x807&amp;quality=96&amp;sign=84b3712f110828b44f363ef542df95d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5695950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user\Desktop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083808" cy="3357562"/>
          </a:xfrm>
          <a:prstGeom prst="rect">
            <a:avLst/>
          </a:prstGeom>
          <a:noFill/>
        </p:spPr>
      </p:pic>
      <p:pic>
        <p:nvPicPr>
          <p:cNvPr id="24580" name="Picture 4" descr="C:\Users\user\Desktop\2457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5255789" cy="3500438"/>
          </a:xfrm>
          <a:prstGeom prst="rect">
            <a:avLst/>
          </a:prstGeom>
          <a:noFill/>
        </p:spPr>
      </p:pic>
      <p:pic>
        <p:nvPicPr>
          <p:cNvPr id="24579" name="Picture 3" descr="C:\Users\user\Desktop\zhivotnye_volk_osen_17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7441" y="0"/>
            <a:ext cx="42265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</TotalTime>
  <Words>45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Слайд 1</vt:lpstr>
      <vt:lpstr>КТО ЧТО ЕСТ?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2020-12-02T18:41:58Z</dcterms:created>
  <dcterms:modified xsi:type="dcterms:W3CDTF">2025-03-21T15:40:06Z</dcterms:modified>
</cp:coreProperties>
</file>