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71" r:id="rId4"/>
    <p:sldId id="265" r:id="rId5"/>
    <p:sldId id="266" r:id="rId6"/>
    <p:sldId id="267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131A-DBF0-4707-BA2C-9520C63E09AE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E3580-6DA7-4201-8996-4CF636931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2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3580-6DA7-4201-8996-4CF6369316E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E3580-6DA7-4201-8996-4CF6369316E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028904"/>
            <a:ext cx="6660232" cy="92333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152" y="184482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 Социальный проект</a:t>
            </a:r>
          </a:p>
          <a:p>
            <a:pPr algn="ctr"/>
            <a:endParaRPr lang="ru-RU" sz="6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24944"/>
            <a:ext cx="8208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ГЕРОЙ МОЕЙ СЕМЬИ</a:t>
            </a:r>
            <a:endParaRPr lang="ru-RU" sz="6000" b="1" cap="none" spc="50" dirty="0">
              <a:ln w="11430"/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941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МАДОУ № 68 Г. НИЖНЕВАРТОВСК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«РОМАШКА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» 1 КОРПУС ,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ДРЯГИН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ПАВЕЛ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Руководитель: Тюгаева С.В.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10" descr="https://satom.ru/imgp/DJsRKunGXAxbqdBqeTmvufsTdUPukuyxeiYn_TV5RSYKz7Vb2lC-zJuKqSM6SMnXAOkOSmrLQ6WoW9GB8IcEK60wa_hHAZ1glBdmVvgTG_E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1794193" cy="1008112"/>
          </a:xfrm>
          <a:prstGeom prst="rect">
            <a:avLst/>
          </a:prstGeom>
          <a:noFill/>
        </p:spPr>
      </p:pic>
      <p:pic>
        <p:nvPicPr>
          <p:cNvPr id="8" name="Picture 6" descr="https://marshbrosok.ru/wa-data/public/shop/products/88/50/5088/images/21201/21201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1736582" cy="1013305"/>
          </a:xfrm>
          <a:prstGeom prst="rect">
            <a:avLst/>
          </a:prstGeom>
          <a:noFill/>
        </p:spPr>
      </p:pic>
      <p:pic>
        <p:nvPicPr>
          <p:cNvPr id="9" name="Picture 2" descr="https://medalww.ru/photo/img/ordena-za-afganistan-foto-23.jpg"/>
          <p:cNvPicPr>
            <a:picLocks noChangeAspect="1" noChangeArrowheads="1"/>
          </p:cNvPicPr>
          <p:nvPr/>
        </p:nvPicPr>
        <p:blipFill>
          <a:blip r:embed="rId6" cstate="print"/>
          <a:srcRect b="6203"/>
          <a:stretch>
            <a:fillRect/>
          </a:stretch>
        </p:blipFill>
        <p:spPr bwMode="auto">
          <a:xfrm>
            <a:off x="7884368" y="188640"/>
            <a:ext cx="796369" cy="995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3456384" cy="1008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196753"/>
            <a:ext cx="4896544" cy="4518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помню и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горжусь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017425"/>
            <a:ext cx="4803701" cy="82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6056" y="260648"/>
            <a:ext cx="3821876" cy="2592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Нет в России семьи такой, где б не памятен был свой герой.</a:t>
            </a:r>
            <a:br>
              <a:rPr lang="ru-RU" dirty="0" smtClean="0"/>
            </a:br>
            <a:r>
              <a:rPr lang="ru-RU" dirty="0" smtClean="0"/>
              <a:t>И глаза молодых солдат с фотографий увядших глядят.</a:t>
            </a:r>
            <a:br>
              <a:rPr lang="ru-RU" dirty="0" smtClean="0"/>
            </a:br>
            <a:r>
              <a:rPr lang="ru-RU" dirty="0" smtClean="0"/>
              <a:t>Этот взгляд, словно Высший Суд для ребят, что сейчас растут.</a:t>
            </a:r>
            <a:br>
              <a:rPr lang="ru-RU" dirty="0" smtClean="0"/>
            </a:br>
            <a:r>
              <a:rPr lang="ru-RU" dirty="0" smtClean="0"/>
              <a:t>И мальчишкам нельзя ни солгать, ни обмануть, ни с пути свернуть.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BD8BB82C-B168-4EE5-8A9A-DC63D2CCD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3210176" cy="399100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185C670-65A4-4643-A284-E8EC8FF6E766}"/>
              </a:ext>
            </a:extLst>
          </p:cNvPr>
          <p:cNvSpPr txBox="1">
            <a:spLocks/>
          </p:cNvSpPr>
          <p:nvPr/>
        </p:nvSpPr>
        <p:spPr>
          <a:xfrm>
            <a:off x="5004048" y="2996952"/>
            <a:ext cx="3744416" cy="2611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Каждый год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мая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с родителями приносим цветы к вечному огню.  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Мы делаем это в память о солдатах, защитивших мир, счастье и моё детство. </a:t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Среди них были и мои прапрадеды.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473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FA59B-5DFD-4ECB-8E69-49FA957F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313" y="542546"/>
            <a:ext cx="6683765" cy="3885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сожалению, я никогда не видел своих прапрадедушек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мама с папой рассказали о героях нашей семьи. 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Я ими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горжусь.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7F792-249C-428B-B480-CA16499C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909" y="5060272"/>
            <a:ext cx="6686550" cy="16601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8CFA7E66-A8C3-48F7-B493-9E34B4607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6686550" cy="18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FEB3C-5DCA-487E-A06E-468F4B5B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683581"/>
            <a:ext cx="4025532" cy="517568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Сдельников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Семен Спиридонович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Служил связистом.</a:t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Прошёл всю войну. </a:t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Однажды попал под бомбежку, вокруг всё было посечено осколками. Но сам он чудом остался невредим, только оторвало каблук на сапоге.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057C0D6-ECFD-4CB1-A19E-6CF39D677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5597"/>
            <a:ext cx="4032448" cy="4350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037612"/>
            <a:ext cx="4803701" cy="82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3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FF46B-6BB0-46A4-B891-3B92BB5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360" y="852256"/>
            <a:ext cx="7330100" cy="18110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был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 орденом красной звезды, 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славы 3 степени и два раза медалью за отвагу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он работал начальником почты.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1B999A-4DFD-4900-B517-642F3F21D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1804388" cy="2209801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4D291BDD-57D3-45A9-990F-B1804DAD4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1185169" cy="2209801"/>
          </a:xfrm>
          <a:prstGeom prst="rect">
            <a:avLst/>
          </a:prstGeom>
        </p:spPr>
      </p:pic>
      <p:pic>
        <p:nvPicPr>
          <p:cNvPr id="7" name="Объект 8">
            <a:extLst>
              <a:ext uri="{FF2B5EF4-FFF2-40B4-BE49-F238E27FC236}">
                <a16:creationId xmlns:a16="http://schemas.microsoft.com/office/drawing/2014/main" xmlns="" id="{518A3628-BC76-4CB1-A3F0-E30E12150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852936"/>
            <a:ext cx="1185170" cy="263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AEFBC6-AEC3-4657-9401-8323D83F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807868"/>
            <a:ext cx="6683765" cy="1097132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Власенко  Петр </a:t>
            </a:r>
            <a:r>
              <a:rPr lang="ru-RU" sz="4000" b="1" u="sng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Свиридович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85C3F2F-E1CD-49E0-83B4-44211DF6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9" y="1722268"/>
            <a:ext cx="4704530" cy="41889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Служил санитаром.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войне был ранен.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войны работал в колхозе.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каждое лето гощу у бабушки с дедушкой в доме, который он построил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7332"/>
          <a:stretch>
            <a:fillRect/>
          </a:stretch>
        </p:blipFill>
        <p:spPr bwMode="auto">
          <a:xfrm>
            <a:off x="323528" y="1916832"/>
            <a:ext cx="3530376" cy="46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92381"/>
          <a:stretch>
            <a:fillRect/>
          </a:stretch>
        </p:blipFill>
        <p:spPr bwMode="auto">
          <a:xfrm>
            <a:off x="179512" y="1268760"/>
            <a:ext cx="3600400" cy="6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441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00DDE-7F06-4CF0-B46A-464FE10FA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09" y="195310"/>
            <a:ext cx="8049827" cy="6365289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3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 сожалению, не все вернулись с той войны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Линник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 Яковлевич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Тоже служил санитаром.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 награжден медалью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боевые заслуги. </a:t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Погиб в 1943 году.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A572501-4101-4AAE-A2F2-F577F9E4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81" y="1879791"/>
            <a:ext cx="3058975" cy="4072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77072"/>
            <a:ext cx="893267" cy="14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290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B5B8E-5157-413E-97FF-B1D21018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09" y="878716"/>
            <a:ext cx="7210251" cy="132294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Сизякин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Михаил Васильевич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0BF573-350A-4AAA-9761-358A9138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961965"/>
            <a:ext cx="4680520" cy="40173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 считался пропавшим без вести, но потом стало известно, что он погиб в первые месяцы войны в 1941 году.</a:t>
            </a:r>
            <a:b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77447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4742"/>
          <a:stretch>
            <a:fillRect/>
          </a:stretch>
        </p:blipFill>
        <p:spPr bwMode="auto">
          <a:xfrm>
            <a:off x="539552" y="2564904"/>
            <a:ext cx="2918495" cy="282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291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3456384" cy="100811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1196753"/>
            <a:ext cx="4896544" cy="4518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помню и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горжусь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6017425"/>
            <a:ext cx="4803701" cy="820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80" y="3140968"/>
            <a:ext cx="3611552" cy="22168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Мой воспитатель Светлана Викторовна показала где можно найти информацию в интернете .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" y="2783770"/>
            <a:ext cx="3432043" cy="257403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2368" y="188640"/>
            <a:ext cx="50714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4736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140</Words>
  <Application>Microsoft Office PowerPoint</Application>
  <PresentationFormat>Экран (4:3)</PresentationFormat>
  <Paragraphs>32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К сожалению, я никогда не видел своих прапрадедушек.  Но мама с папой рассказали о героях нашей семьи.                                  Я ими горжусь.  </vt:lpstr>
      <vt:lpstr>Сдельников Семен Спиридонович  Служил связистом. Прошёл всю войну.   Однажды попал под бомбежку, вокруг всё было посечено осколками. Но сам он чудом остался невредим, только оторвало каблук на сапоге.  </vt:lpstr>
      <vt:lpstr>          Мой прадедушка был награжден орденом красной звезды,  орденом славы 3 степени и два раза медалью за отвагу.      После войны он работал начальником почты.</vt:lpstr>
      <vt:lpstr>Власенко  Петр Свиридович </vt:lpstr>
      <vt:lpstr>        Но, к сожалению, не все вернулись с той войны…  Линник Федор Яковлевич  Тоже служил санитаром.  Был награжден медалью  за боевые заслуги.   Погиб в 1943 году. </vt:lpstr>
      <vt:lpstr>Сизякин Михаил Васильевич</vt:lpstr>
      <vt:lpstr> </vt:lpstr>
    </vt:vector>
  </TitlesOfParts>
  <Company>Интернат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37</cp:revision>
  <dcterms:created xsi:type="dcterms:W3CDTF">2015-02-17T08:35:42Z</dcterms:created>
  <dcterms:modified xsi:type="dcterms:W3CDTF">2025-03-07T08:12:09Z</dcterms:modified>
</cp:coreProperties>
</file>