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62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B72C3-C5E6-4542-9BAB-E57D2177240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06183-0E5E-47E9-AD3B-A7209604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3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6183-0E5E-47E9-AD3B-A7209604A1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9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9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3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4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40EF-9EF4-458F-B251-AC5AAC37B062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C135-148B-4AA1-8D29-E9AFBDC10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221088"/>
            <a:ext cx="5288632" cy="17526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3 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«СОШ №14 города Пугачева имени П.А. Столыпина»,                          Гусев Семён Андреевич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Кочергина Ольга Викторовн,                                       учитель начальных классов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0358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ветеране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такой,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памятен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семья. Эти слова нам известны с детства. Самые близкие люди в жизни объединены общими узами. А задумывались ли мы, что же нас объединяет с близкими? К сожалению, мало кто из нас знает историю и родословную своей семьи, просто имена предков дальше своих бабушек-дедушек, максимум прабабушек и прадедушек.…Живем, не ведая своих собственных корней?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давно уже разработаны методики поиска, существует специальная литература, открываются архивы. Я считаю, что знать историю своей семьи необходимо и интересно.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много рассказывала мне о том, что пришлось испытать нашим родственникам во время войны, рассказывала о том, как воевал наш родственник прадедушка Щиров Кузьма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книгам и кинофильмам я узнал, что в лихие военные годы трудно было всем.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смотрит на нас со старых фронтовых фотографий и тех вещей, которые сохранили бывшие фронтовики, не дает померкнуть ни одной героической странице истории победы над фашизмом.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слушал рассказы мамы, с волнением рассматривал сохранившиеся в семье фотографии военных лет,  держал в руках его награды и хотел не только узнать о нем больше, но и сохранить о нем память, рассказать о нем своим одноклассникам и другим ребятам школы.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рассказать о родственнике прадедушке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Кузьме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Семёновиче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0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Кузьма Семёнович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Щиров родился в далёком 1904 году, 1 июля, в день Кузьмы и Демьяна, поэтому родители и нарекли его Кузьмой. Рос, как и все деревенские мальчишки: помогал родителям по дому, в поле. Затем грянула революция, последовали годы гражданской войны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тех событий пришлось стать и юному Кузьме. Когда по территории района проходила конница В. И. Чапаева, Кузьма помогал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езентация ТР\IMG-20250208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81614"/>
            <a:ext cx="5123213" cy="38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езентация ТР\IMG-20250208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294652" cy="43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мир. Началась обычная жизнь со всеми её хлопотами и заботами. Кузьма женился на кареглазой Поле Кудрявцевой, родились дети. Казалось бы, жизнь наладилась и не разрушится никогда, живи, трудись и радуйся. </a:t>
            </a:r>
          </a:p>
        </p:txBody>
      </p:sp>
      <p:pic>
        <p:nvPicPr>
          <p:cNvPr id="2050" name="Picture 2" descr="F:\Презентация ТР\IMG-20250208-WA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00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я ТР\IMG-20250208-WA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64" y="1725657"/>
            <a:ext cx="357159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44" y="908720"/>
            <a:ext cx="8568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пороге уже стоял 1941 год. Когда началась война, Кузьме Семёновичу было уже 37 лет. Его призвали в армию уже в июне, как только была объявлена мобилизация.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трудное и жестокое время. Настроение шапкозакидательства, царившее в армии, привело к тому, что на весь эшелон, который шёл на фронт и в котором ехал К. С. Щиров, оказалось всего 4 винтовки. Но это никого не смущало, все верили, что война не надолго, немец не противник для советских солдат, и они победят фашистов голыми руками. Но всё оказалось иначе.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 было настолько стремительным, что из вагонов солдаты сразу же попали на передовую. Винтовки приходилось добывать в бою. Кузьма Семёнович участвовал в боях под Белгородом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ранен в грудь (пуля прошла буквально в нескольких сантиметрах от сердца). Отлежался в госпитале, и снова был отправлен на фронт.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провоевал недолго. Во время одного из боёв пуля попала в винтовку, из которой стрелял Кузьма Семёнович. Оружие разорвало, а ему оторвало два пальца.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 тяжёлые, квалифицированную медпомощь оказывать было некому. Началась гангрена, и руку пришлось ампутировать.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закончилась его военная эпопея. </a:t>
            </a:r>
          </a:p>
        </p:txBody>
      </p:sp>
    </p:spTree>
    <p:extLst>
      <p:ext uri="{BB962C8B-B14F-4D97-AF65-F5344CB8AC3E}">
        <p14:creationId xmlns:p14="http://schemas.microsoft.com/office/powerpoint/2010/main" val="2978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477" y="1128519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храбрость и стойкость, проявленные в боях, Кузьма Семёнович Щиров был награждён медалями “За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над Германией в Великой Отечественной войне 1941-1945 гг.» (1946 год), 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“За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заслуги” (1967 год).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году он вернулся домой, на родную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Перелюбщину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F:\Презентация ТР\IMG-20250214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940916"/>
            <a:ext cx="4185339" cy="31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езентация ТР\IMG-20250214-WA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r="2867"/>
          <a:stretch/>
        </p:blipFill>
        <p:spPr bwMode="auto">
          <a:xfrm>
            <a:off x="107504" y="2978094"/>
            <a:ext cx="4276377" cy="30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семьёй на хуторе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Рассыпновка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Кузьма Семёнович был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тогда называли, старшим хутора, руководил большим хозяйством (в те времена здесь размещались три базы скота, на которых содержались коровы, телята, верблюды).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Незаметно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подросли дети, им нужно было учиться в школе, и семья переехала в 1947 году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с.Иваниха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Перелюбского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до 1953 года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Кузьма Семёнович работал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заведующим складом, а в последние годы перед пенсией конюхом.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езентация ТР\IMG-20250208-WA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12599"/>
          <a:stretch/>
        </p:blipFill>
        <p:spPr bwMode="auto">
          <a:xfrm>
            <a:off x="467544" y="2420888"/>
            <a:ext cx="3580328" cy="303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езентация ТР\IMG-20250208-WA0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9" r="7208" b="14163"/>
          <a:stretch/>
        </p:blipFill>
        <p:spPr bwMode="auto">
          <a:xfrm>
            <a:off x="4323161" y="3361732"/>
            <a:ext cx="4198280" cy="30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3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трудолюбивым, добросовестным работником. А в свободное от работы время любил играть на саратовской гармонике с колокольчиками, чему отсутствие руки нисколько не мешало. </a:t>
            </a:r>
          </a:p>
        </p:txBody>
      </p:sp>
      <p:pic>
        <p:nvPicPr>
          <p:cNvPr id="2050" name="Picture 2" descr="F:\Презентация ТР\IMG-20250208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93" y="1484784"/>
            <a:ext cx="6635638" cy="43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6066779"/>
            <a:ext cx="3633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Кузьма Семёнович с внуком Борисом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2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хорошие люди всегда оставляют след на земле.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нет в живых Кузьмы Семёновича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речку, протекающую через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Иваниха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местные старожилы называют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Щирихой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Презентация ТР\IMG-20250208-WA0041_edit_1248435114940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38" y="1844824"/>
            <a:ext cx="7453764" cy="39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36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59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2025-02-13T11:27:55Z</dcterms:created>
  <dcterms:modified xsi:type="dcterms:W3CDTF">2025-02-14T11:59:35Z</dcterms:modified>
</cp:coreProperties>
</file>