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F4FA"/>
    <a:srgbClr val="592D44"/>
    <a:srgbClr val="D4ECF6"/>
    <a:srgbClr val="AD0000"/>
    <a:srgbClr val="7F4161"/>
    <a:srgbClr val="FFFFFF"/>
    <a:srgbClr val="D0E8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126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D232A1-7BBE-E2C3-4519-11D9EBB973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1E23863-B8E7-485A-6A4F-E52B66FE7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F4372D-3865-58E2-B104-F54B0EA73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DB0E-9EE1-4AA1-8362-84703D9B5EBE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E357FB-5DCF-5652-2FF6-054D1B006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84F182-4A23-A94D-23AE-40BF981BA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96A9-4869-4FCF-B579-A87FCDC76C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478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DADC52-1C7B-242F-FB64-445F67752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1CAF396-55E4-2101-2643-1FA86FF462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41A0CA-D878-0083-408F-4BADFBB26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DB0E-9EE1-4AA1-8362-84703D9B5EBE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5A2BD8-42AD-2038-3964-41D5171EE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C300CF-AE8D-AEC0-034B-37246C222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96A9-4869-4FCF-B579-A87FCDC76C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937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111FC96-7273-26DF-0678-35FB076E9D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7A1522-C0A4-6F56-ED5D-BD126A72B3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AC4933-D557-FE91-C2A3-E623941C2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DB0E-9EE1-4AA1-8362-84703D9B5EBE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747C16-8869-A2A7-1C9F-A4EAA3B66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EE01D2-C79E-3D76-7197-B48129ECC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96A9-4869-4FCF-B579-A87FCDC76C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773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319D12-1000-DC51-C3A6-2E8084BA5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C946C7-D4FD-E972-50EB-C008B4DFC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6F52BD-E29B-AB6A-3DD8-2F344002C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DB0E-9EE1-4AA1-8362-84703D9B5EBE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5E7FFB-033C-F61B-2D14-DD1CA0AA0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958462-93C8-3C47-4A6F-46BC7E1B2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96A9-4869-4FCF-B579-A87FCDC76C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281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0BD5B4-7665-BB2C-9F6A-CED894089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C0DC8D-FA4A-DFA1-29A6-32AF34FBE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AFC84B-A769-7C3A-E46D-5D8BE2C6E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DB0E-9EE1-4AA1-8362-84703D9B5EBE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9EBFA4-464C-E243-5FF5-F33106342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B2FA27-48DB-9878-E61C-E023A7717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96A9-4869-4FCF-B579-A87FCDC76C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774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3B6943-680C-CE0D-490D-84C1157E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7C4679-5CEE-B443-9DC8-F02D8B7DCA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ED0B623-CCB2-50B0-4EF1-1F1E56910F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B11DBAE-FF97-2E52-323B-F96015EEE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DB0E-9EE1-4AA1-8362-84703D9B5EBE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198FD07-0B76-F3E6-2335-B3FF39D15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66E005-E77F-093C-6CFC-1AAF9A460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96A9-4869-4FCF-B579-A87FCDC76C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140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FF31DD-7D86-526D-1534-4A225D5DC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8EA6375-0EB0-2608-F477-FB608A4309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9EF9EDE-C7E5-5FD2-5EEC-F8CFFD91BF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BBFFC3C-30C1-9111-8946-A5118C49C5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2986601-3C81-A2E7-B005-202C9E29E9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6F6B2F3-D279-43A0-5F11-B64A7A774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DB0E-9EE1-4AA1-8362-84703D9B5EBE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456EF71-D69E-C001-75C3-7C518F3EC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18CEE53-0D46-2BE9-6765-B144D688C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96A9-4869-4FCF-B579-A87FCDC76C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430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DBDE33-37A0-D11C-B54C-820A04D68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6FF2C1D-0599-886D-EDB4-51CBD70EE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DB0E-9EE1-4AA1-8362-84703D9B5EBE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C9A6964-CA98-7DAD-853E-DEED43BAF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F439E4B-7852-E87F-5CD3-1FFB84E75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96A9-4869-4FCF-B579-A87FCDC76C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570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>
            <a:alphaModFix amt="79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05CF114-08DF-54C8-2F45-FBC2D7EA8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DB0E-9EE1-4AA1-8362-84703D9B5EBE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697B1F2-5671-1DB7-0C8A-4E3D9661F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BC8603B-977A-6114-F333-8844FA3BB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96A9-4869-4FCF-B579-A87FCDC76C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318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EE713C-76E3-C215-F6D2-E90C96B12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63DC9A-FDA4-D40A-CD51-00E69C1BA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F10D9FF-87D6-BE6B-2975-4B3E36B9A2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4586480-6BEF-E9DA-D8EC-C9F84BD7E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DB0E-9EE1-4AA1-8362-84703D9B5EBE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EDEED0-01F9-58CA-1D79-16C78A1CC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A077A7-D86B-E6A8-482E-4E4835580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96A9-4869-4FCF-B579-A87FCDC76C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227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52C765-E01D-7A40-F500-FD50D7EBC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372AFFB-92FB-7A78-6056-51BF84601C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7B26F38-6BBF-7581-A635-5C0A4F24FD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AFAA99D-AC31-B0CE-7FC7-72D1A60BB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DB0E-9EE1-4AA1-8362-84703D9B5EBE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5462A16-5E2E-E749-DC9E-DB2D97664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3F4CEE-ED06-8907-8EFC-9FDC2851C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96A9-4869-4FCF-B579-A87FCDC76C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683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6B80CF-4F2C-21BA-F19D-501F7E0A3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B9EC949-47CD-23D5-70BF-6D41B86475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A0EA19-EB68-100F-02C7-1E6530C9B1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B7DB0E-9EE1-4AA1-8362-84703D9B5EBE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97C72A-7C3F-676B-5380-C40025371B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75E1A2-750D-74BC-C87E-98287AAE0D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1096A9-4869-4FCF-B579-A87FCDC76C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833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microsoft.com/office/2007/relationships/media" Target="../media/media2.mp3"/><Relationship Id="rId7" Type="http://schemas.openxmlformats.org/officeDocument/2006/relationships/image" Target="../media/image4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audio" Target="../media/audio1.wav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6.png"/><Relationship Id="rId4" Type="http://schemas.openxmlformats.org/officeDocument/2006/relationships/audio" Target="../media/media2.mp3"/><Relationship Id="rId9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microsoft.com/office/2007/relationships/media" Target="../media/media2.mp3"/><Relationship Id="rId7" Type="http://schemas.openxmlformats.org/officeDocument/2006/relationships/image" Target="../media/image4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audio" Target="../media/audio1.wav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6.png"/><Relationship Id="rId4" Type="http://schemas.openxmlformats.org/officeDocument/2006/relationships/audio" Target="../media/media2.mp3"/><Relationship Id="rId9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../media/media2.mp3"/><Relationship Id="rId7" Type="http://schemas.openxmlformats.org/officeDocument/2006/relationships/image" Target="../media/image4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audio" Target="../media/audio1.wav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6.png"/><Relationship Id="rId4" Type="http://schemas.openxmlformats.org/officeDocument/2006/relationships/audio" Target="../media/media2.mp3"/><Relationship Id="rId9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2.mp3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audio" Target="../media/audio1.wav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.gif"/><Relationship Id="rId4" Type="http://schemas.openxmlformats.org/officeDocument/2006/relationships/audio" Target="../media/media2.mp3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microsoft.com/office/2007/relationships/media" Target="../media/media2.mp3"/><Relationship Id="rId7" Type="http://schemas.openxmlformats.org/officeDocument/2006/relationships/image" Target="../media/image4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audio" Target="../media/audio1.wav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6.png"/><Relationship Id="rId4" Type="http://schemas.openxmlformats.org/officeDocument/2006/relationships/audio" Target="../media/media2.mp3"/><Relationship Id="rId9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2C724BE-5628-B960-1331-54160CB14C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762" y="-1"/>
            <a:ext cx="12192002" cy="6858001"/>
          </a:xfrm>
          <a:prstGeom prst="rect">
            <a:avLst/>
          </a:prstGeom>
        </p:spPr>
      </p:pic>
      <p:pic>
        <p:nvPicPr>
          <p:cNvPr id="3" name="Рисунок 2" descr="Изображение выглядит как круг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A70249FF-75C7-D269-0B48-4B2F3309BFA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80CFDD"/>
              </a:clrFrom>
              <a:clrTo>
                <a:srgbClr val="80CFD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606" y="323193"/>
            <a:ext cx="8282152" cy="621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60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310"/>
    </mc:Choice>
    <mc:Fallback xmlns="">
      <p:transition spd="slow" advClick="0" advTm="431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8CC550-308B-F248-E32B-D4BD9A14B9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A6B8BEB-3BED-6A27-D4F4-0577167EFC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1824" y="0"/>
            <a:ext cx="8668351" cy="650583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419B3CB-5C88-E7EC-A5E8-34CBC8D3593F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7" b="2897"/>
          <a:stretch/>
        </p:blipFill>
        <p:spPr>
          <a:xfrm>
            <a:off x="4737606" y="1144781"/>
            <a:ext cx="2715013" cy="3606197"/>
          </a:xfrm>
          <a:prstGeom prst="rect">
            <a:avLst/>
          </a:prstGeom>
        </p:spPr>
      </p:pic>
      <p:pic>
        <p:nvPicPr>
          <p:cNvPr id="4" name="Рисунок 3" descr="Изображение выглядит как природа, пузырь, астрономия, свет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AB8A6349-4E38-50B9-6D4E-A8255DC705E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55"/>
          <a:stretch/>
        </p:blipFill>
        <p:spPr>
          <a:xfrm>
            <a:off x="3530107" y="493529"/>
            <a:ext cx="5093776" cy="5336820"/>
          </a:xfrm>
          <a:prstGeom prst="roundRect">
            <a:avLst>
              <a:gd name="adj" fmla="val 50000"/>
            </a:avLst>
          </a:prstGeom>
        </p:spPr>
      </p:pic>
      <p:pic>
        <p:nvPicPr>
          <p:cNvPr id="8" name="Рисунок 7" descr="Изображение выглядит как творческий подход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F16304FD-8B03-4508-D495-101040A7393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57789">
            <a:off x="4191580" y="723776"/>
            <a:ext cx="3603465" cy="3431179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ворческий подход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D055F569-2FEF-0479-7199-0E0149E2D84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38889">
            <a:off x="3813947" y="1065168"/>
            <a:ext cx="3603465" cy="3431179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ворческий подход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412E2AB6-BEE8-B242-85ED-E3B16364F48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01633">
            <a:off x="3732052" y="1573498"/>
            <a:ext cx="3349824" cy="3189665"/>
          </a:xfrm>
          <a:prstGeom prst="rect">
            <a:avLst/>
          </a:prstGeom>
        </p:spPr>
      </p:pic>
      <p:pic>
        <p:nvPicPr>
          <p:cNvPr id="9" name="Рисунок 8" descr="Изображение выглядит как творческий подход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99F7B8D9-C382-7FD1-D737-955D08CDB23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258147" y="1546831"/>
            <a:ext cx="3452404" cy="3431179"/>
          </a:xfrm>
          <a:prstGeom prst="rect">
            <a:avLst/>
          </a:prstGeom>
        </p:spPr>
      </p:pic>
      <p:pic>
        <p:nvPicPr>
          <p:cNvPr id="10" name="Рисунок 9" descr="Изображение выглядит как творческий подход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F93FD585-CFBC-EFF6-410B-BCF5FFF7A63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6417">
            <a:off x="3636571" y="1584321"/>
            <a:ext cx="3329856" cy="3170651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творческий подход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5D5397DE-AD46-A405-ADFE-8E48B5BC8ED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8304">
            <a:off x="4884312" y="1431357"/>
            <a:ext cx="3330773" cy="317152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творческий подход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CD6D8076-DEA3-A449-A239-6730F66255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35157">
            <a:off x="4122914" y="1035434"/>
            <a:ext cx="3603465" cy="3431179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творческий подход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F2DD3BAF-17CF-5AC2-BB58-3B49DEF8BD7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12363">
            <a:off x="4629879" y="1109550"/>
            <a:ext cx="3536728" cy="3367633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творческий подход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15779F7C-83BE-02D4-DEC2-F437B25B0A3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23527" y="1854609"/>
            <a:ext cx="2864935" cy="296848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творческий подход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C3FC2AC8-B54A-2150-7E4A-0A583A26B20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67224">
            <a:off x="4670723" y="1765551"/>
            <a:ext cx="2854472" cy="2717996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ворческий подход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48A14625-4AE9-AFC2-B4EF-19CE78DC2A8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42761">
            <a:off x="3820109" y="1625744"/>
            <a:ext cx="3185466" cy="3033165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творческий подход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7EECA266-0EB2-D416-EEF4-88F2CE41D33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6084">
            <a:off x="4190712" y="1440531"/>
            <a:ext cx="2922316" cy="301066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творческий подход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D6000055-F147-B7C0-2055-8F131DD78DC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65773">
            <a:off x="4338462" y="959119"/>
            <a:ext cx="3439022" cy="3274598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творческий подход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309B6FA4-AB54-4518-DF1B-FD3B54B35C7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56864">
            <a:off x="3929890" y="1604792"/>
            <a:ext cx="3094152" cy="2946217"/>
          </a:xfrm>
          <a:prstGeom prst="rect">
            <a:avLst/>
          </a:prstGeom>
        </p:spPr>
      </p:pic>
      <p:pic>
        <p:nvPicPr>
          <p:cNvPr id="20" name="звук превращения">
            <a:hlinkClick r:id="" action="ppaction://media"/>
            <a:extLst>
              <a:ext uri="{FF2B5EF4-FFF2-40B4-BE49-F238E27FC236}">
                <a16:creationId xmlns:a16="http://schemas.microsoft.com/office/drawing/2014/main" id="{E3979DA1-D12F-BE95-D630-2F8AA67D772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6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2230173" y="-827751"/>
            <a:ext cx="406400" cy="406400"/>
          </a:xfrm>
          <a:prstGeom prst="rect">
            <a:avLst/>
          </a:prstGeom>
        </p:spPr>
      </p:pic>
      <p:pic>
        <p:nvPicPr>
          <p:cNvPr id="21" name="звук внутри">
            <a:hlinkClick r:id="" action="ppaction://media"/>
            <a:extLst>
              <a:ext uri="{FF2B5EF4-FFF2-40B4-BE49-F238E27FC236}">
                <a16:creationId xmlns:a16="http://schemas.microsoft.com/office/drawing/2014/main" id="{5CB49C13-BAD9-40FF-AF34-3FB78F94F7E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2896895" y="1111697"/>
            <a:ext cx="406400" cy="4064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6B17E64-A7A0-25C2-D791-BDA9645FFB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02"/>
          <a:stretch/>
        </p:blipFill>
        <p:spPr>
          <a:xfrm>
            <a:off x="1761822" y="4905496"/>
            <a:ext cx="8668351" cy="1600335"/>
          </a:xfrm>
          <a:prstGeom prst="rect">
            <a:avLst/>
          </a:prstGeom>
        </p:spPr>
      </p:pic>
      <p:sp>
        <p:nvSpPr>
          <p:cNvPr id="26" name="Прямоугольник 2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CB60A44-A8F7-7598-8451-B928270928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8F25E58-3262-0D6A-E1E8-326CF9173AF5}"/>
              </a:ext>
            </a:extLst>
          </p:cNvPr>
          <p:cNvSpPr/>
          <p:nvPr/>
        </p:nvSpPr>
        <p:spPr>
          <a:xfrm>
            <a:off x="8704314" y="225435"/>
            <a:ext cx="352203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Name cartoon characters </a:t>
            </a:r>
            <a:endParaRPr lang="ru-RU" sz="48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11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" presetClass="mediacall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248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9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0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0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0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0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0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1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1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14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1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7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1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20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2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24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26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234"/>
                            </p:stCondLst>
                            <p:childTnLst>
                              <p:par>
                                <p:cTn id="12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9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9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9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9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9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9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234"/>
                            </p:stCondLst>
                            <p:childTnLst>
                              <p:par>
                                <p:cTn id="1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734"/>
                            </p:stCondLst>
                            <p:childTnLst>
                              <p:par>
                                <p:cTn id="1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1" dur="3518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5102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8CC550-308B-F248-E32B-D4BD9A14B9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A6B8BEB-3BED-6A27-D4F4-0577167EFC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1824" y="0"/>
            <a:ext cx="8668351" cy="650583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419B3CB-5C88-E7EC-A5E8-34CBC8D3593F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71" r="-592"/>
          <a:stretch/>
        </p:blipFill>
        <p:spPr>
          <a:xfrm flipH="1">
            <a:off x="4036254" y="1443333"/>
            <a:ext cx="3783838" cy="3340611"/>
          </a:xfrm>
          <a:prstGeom prst="rect">
            <a:avLst/>
          </a:prstGeom>
        </p:spPr>
      </p:pic>
      <p:pic>
        <p:nvPicPr>
          <p:cNvPr id="4" name="Рисунок 3" descr="Изображение выглядит как природа, пузырь, астрономия, свет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AB8A6349-4E38-50B9-6D4E-A8255DC705E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55"/>
          <a:stretch/>
        </p:blipFill>
        <p:spPr>
          <a:xfrm>
            <a:off x="3530107" y="493529"/>
            <a:ext cx="5093776" cy="5336820"/>
          </a:xfrm>
          <a:prstGeom prst="roundRect">
            <a:avLst>
              <a:gd name="adj" fmla="val 50000"/>
            </a:avLst>
          </a:prstGeom>
        </p:spPr>
      </p:pic>
      <p:pic>
        <p:nvPicPr>
          <p:cNvPr id="8" name="Рисунок 7" descr="Изображение выглядит как творческий подход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F16304FD-8B03-4508-D495-101040A7393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57789">
            <a:off x="4191580" y="723776"/>
            <a:ext cx="3603465" cy="3431179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ворческий подход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D055F569-2FEF-0479-7199-0E0149E2D84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38889">
            <a:off x="3813947" y="1065168"/>
            <a:ext cx="3603465" cy="3431179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ворческий подход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412E2AB6-BEE8-B242-85ED-E3B16364F48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01633">
            <a:off x="3732052" y="1573498"/>
            <a:ext cx="3349824" cy="3189665"/>
          </a:xfrm>
          <a:prstGeom prst="rect">
            <a:avLst/>
          </a:prstGeom>
        </p:spPr>
      </p:pic>
      <p:pic>
        <p:nvPicPr>
          <p:cNvPr id="9" name="Рисунок 8" descr="Изображение выглядит как творческий подход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99F7B8D9-C382-7FD1-D737-955D08CDB23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258147" y="1546831"/>
            <a:ext cx="3452404" cy="3431179"/>
          </a:xfrm>
          <a:prstGeom prst="rect">
            <a:avLst/>
          </a:prstGeom>
        </p:spPr>
      </p:pic>
      <p:pic>
        <p:nvPicPr>
          <p:cNvPr id="10" name="Рисунок 9" descr="Изображение выглядит как творческий подход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F93FD585-CFBC-EFF6-410B-BCF5FFF7A63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6417">
            <a:off x="3636571" y="1584321"/>
            <a:ext cx="3329856" cy="3170651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творческий подход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5D5397DE-AD46-A405-ADFE-8E48B5BC8ED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8304">
            <a:off x="4884312" y="1431357"/>
            <a:ext cx="3330773" cy="317152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творческий подход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CD6D8076-DEA3-A449-A239-6730F66255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35157">
            <a:off x="4122914" y="1035434"/>
            <a:ext cx="3603465" cy="3431179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творческий подход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F2DD3BAF-17CF-5AC2-BB58-3B49DEF8BD7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12363">
            <a:off x="4629879" y="1109550"/>
            <a:ext cx="3536728" cy="3367633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творческий подход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15779F7C-83BE-02D4-DEC2-F437B25B0A3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23527" y="1854609"/>
            <a:ext cx="2864935" cy="296848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творческий подход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C3FC2AC8-B54A-2150-7E4A-0A583A26B20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67224">
            <a:off x="4670723" y="1765551"/>
            <a:ext cx="2854472" cy="2717996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ворческий подход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48A14625-4AE9-AFC2-B4EF-19CE78DC2A8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42761">
            <a:off x="3820109" y="1625744"/>
            <a:ext cx="3185466" cy="3033165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творческий подход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7EECA266-0EB2-D416-EEF4-88F2CE41D33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6084">
            <a:off x="4190712" y="1440531"/>
            <a:ext cx="2922316" cy="301066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творческий подход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D6000055-F147-B7C0-2055-8F131DD78DC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65773">
            <a:off x="4338462" y="959119"/>
            <a:ext cx="3439022" cy="3274598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творческий подход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309B6FA4-AB54-4518-DF1B-FD3B54B35C7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56864">
            <a:off x="3838127" y="1601521"/>
            <a:ext cx="3094152" cy="2946217"/>
          </a:xfrm>
          <a:prstGeom prst="rect">
            <a:avLst/>
          </a:prstGeom>
        </p:spPr>
      </p:pic>
      <p:pic>
        <p:nvPicPr>
          <p:cNvPr id="20" name="звук превращения">
            <a:hlinkClick r:id="" action="ppaction://media"/>
            <a:extLst>
              <a:ext uri="{FF2B5EF4-FFF2-40B4-BE49-F238E27FC236}">
                <a16:creationId xmlns:a16="http://schemas.microsoft.com/office/drawing/2014/main" id="{E3979DA1-D12F-BE95-D630-2F8AA67D772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6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2230173" y="-827751"/>
            <a:ext cx="406400" cy="406400"/>
          </a:xfrm>
          <a:prstGeom prst="rect">
            <a:avLst/>
          </a:prstGeom>
        </p:spPr>
      </p:pic>
      <p:pic>
        <p:nvPicPr>
          <p:cNvPr id="21" name="звук внутри">
            <a:hlinkClick r:id="" action="ppaction://media"/>
            <a:extLst>
              <a:ext uri="{FF2B5EF4-FFF2-40B4-BE49-F238E27FC236}">
                <a16:creationId xmlns:a16="http://schemas.microsoft.com/office/drawing/2014/main" id="{5CB49C13-BAD9-40FF-AF34-3FB78F94F7E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2896895" y="1111697"/>
            <a:ext cx="406400" cy="4064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6B17E64-A7A0-25C2-D791-BDA9645FFB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02"/>
          <a:stretch/>
        </p:blipFill>
        <p:spPr>
          <a:xfrm>
            <a:off x="1761822" y="4905496"/>
            <a:ext cx="8668351" cy="1600335"/>
          </a:xfrm>
          <a:prstGeom prst="rect">
            <a:avLst/>
          </a:prstGeom>
        </p:spPr>
      </p:pic>
      <p:sp>
        <p:nvSpPr>
          <p:cNvPr id="26" name="Прямоугольник 2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CB60A44-A8F7-7598-8451-B928270928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C16E2D4-F1CD-61EA-D10E-BE57C4A82E16}"/>
              </a:ext>
            </a:extLst>
          </p:cNvPr>
          <p:cNvSpPr/>
          <p:nvPr/>
        </p:nvSpPr>
        <p:spPr>
          <a:xfrm>
            <a:off x="8704314" y="225435"/>
            <a:ext cx="352203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Name cartoon characters </a:t>
            </a:r>
            <a:endParaRPr lang="ru-RU" sz="48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49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" presetClass="mediacall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248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9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0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0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0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0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0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1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1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14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1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7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1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20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2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24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26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234"/>
                            </p:stCondLst>
                            <p:childTnLst>
                              <p:par>
                                <p:cTn id="12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9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9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9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9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9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9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234"/>
                            </p:stCondLst>
                            <p:childTnLst>
                              <p:par>
                                <p:cTn id="1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734"/>
                            </p:stCondLst>
                            <p:childTnLst>
                              <p:par>
                                <p:cTn id="1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1" dur="3518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5102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8CC550-308B-F248-E32B-D4BD9A14B9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A6B8BEB-3BED-6A27-D4F4-0577167EFC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1824" y="0"/>
            <a:ext cx="8668351" cy="650583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419B3CB-5C88-E7EC-A5E8-34CBC8D3593F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" r="1516"/>
          <a:stretch/>
        </p:blipFill>
        <p:spPr>
          <a:xfrm flipH="1">
            <a:off x="3714269" y="875252"/>
            <a:ext cx="4630008" cy="4087663"/>
          </a:xfrm>
          <a:prstGeom prst="rect">
            <a:avLst/>
          </a:prstGeom>
        </p:spPr>
      </p:pic>
      <p:pic>
        <p:nvPicPr>
          <p:cNvPr id="4" name="Рисунок 3" descr="Изображение выглядит как природа, пузырь, астрономия, свет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AB8A6349-4E38-50B9-6D4E-A8255DC705E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55"/>
          <a:stretch/>
        </p:blipFill>
        <p:spPr>
          <a:xfrm>
            <a:off x="3530107" y="493529"/>
            <a:ext cx="5093776" cy="5336820"/>
          </a:xfrm>
          <a:prstGeom prst="roundRect">
            <a:avLst>
              <a:gd name="adj" fmla="val 50000"/>
            </a:avLst>
          </a:prstGeom>
        </p:spPr>
      </p:pic>
      <p:pic>
        <p:nvPicPr>
          <p:cNvPr id="8" name="Рисунок 7" descr="Изображение выглядит как творческий подход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F16304FD-8B03-4508-D495-101040A7393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57789">
            <a:off x="4191580" y="723776"/>
            <a:ext cx="3603465" cy="3431179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ворческий подход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D055F569-2FEF-0479-7199-0E0149E2D84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38889">
            <a:off x="3813947" y="1065168"/>
            <a:ext cx="3603465" cy="3431179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ворческий подход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412E2AB6-BEE8-B242-85ED-E3B16364F48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01633">
            <a:off x="3732052" y="1573498"/>
            <a:ext cx="3349824" cy="3189665"/>
          </a:xfrm>
          <a:prstGeom prst="rect">
            <a:avLst/>
          </a:prstGeom>
        </p:spPr>
      </p:pic>
      <p:pic>
        <p:nvPicPr>
          <p:cNvPr id="9" name="Рисунок 8" descr="Изображение выглядит как творческий подход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99F7B8D9-C382-7FD1-D737-955D08CDB23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258147" y="1546831"/>
            <a:ext cx="3452404" cy="3431179"/>
          </a:xfrm>
          <a:prstGeom prst="rect">
            <a:avLst/>
          </a:prstGeom>
        </p:spPr>
      </p:pic>
      <p:pic>
        <p:nvPicPr>
          <p:cNvPr id="10" name="Рисунок 9" descr="Изображение выглядит как творческий подход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F93FD585-CFBC-EFF6-410B-BCF5FFF7A63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6417">
            <a:off x="3636571" y="1584321"/>
            <a:ext cx="3329856" cy="3170651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творческий подход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5D5397DE-AD46-A405-ADFE-8E48B5BC8ED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8304">
            <a:off x="4884312" y="1431357"/>
            <a:ext cx="3330773" cy="317152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творческий подход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CD6D8076-DEA3-A449-A239-6730F66255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35157">
            <a:off x="4122914" y="1035434"/>
            <a:ext cx="3603465" cy="3431179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творческий подход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F2DD3BAF-17CF-5AC2-BB58-3B49DEF8BD7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12363">
            <a:off x="4629879" y="1109550"/>
            <a:ext cx="3536728" cy="3367633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творческий подход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15779F7C-83BE-02D4-DEC2-F437B25B0A3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23527" y="1854609"/>
            <a:ext cx="2864935" cy="296848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творческий подход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C3FC2AC8-B54A-2150-7E4A-0A583A26B20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67224">
            <a:off x="4670723" y="1765551"/>
            <a:ext cx="2854472" cy="2717996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ворческий подход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48A14625-4AE9-AFC2-B4EF-19CE78DC2A8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42761">
            <a:off x="3820109" y="1625744"/>
            <a:ext cx="3185466" cy="3033165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творческий подход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7EECA266-0EB2-D416-EEF4-88F2CE41D33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6084">
            <a:off x="4190712" y="1440531"/>
            <a:ext cx="2922316" cy="301066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творческий подход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D6000055-F147-B7C0-2055-8F131DD78DC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65773">
            <a:off x="4338462" y="959119"/>
            <a:ext cx="3439022" cy="3274598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творческий подход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309B6FA4-AB54-4518-DF1B-FD3B54B35C7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56864">
            <a:off x="3838127" y="1601521"/>
            <a:ext cx="3094152" cy="2946217"/>
          </a:xfrm>
          <a:prstGeom prst="rect">
            <a:avLst/>
          </a:prstGeom>
        </p:spPr>
      </p:pic>
      <p:pic>
        <p:nvPicPr>
          <p:cNvPr id="20" name="звук превращения">
            <a:hlinkClick r:id="" action="ppaction://media"/>
            <a:extLst>
              <a:ext uri="{FF2B5EF4-FFF2-40B4-BE49-F238E27FC236}">
                <a16:creationId xmlns:a16="http://schemas.microsoft.com/office/drawing/2014/main" id="{E3979DA1-D12F-BE95-D630-2F8AA67D772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6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2230173" y="-827751"/>
            <a:ext cx="406400" cy="406400"/>
          </a:xfrm>
          <a:prstGeom prst="rect">
            <a:avLst/>
          </a:prstGeom>
        </p:spPr>
      </p:pic>
      <p:pic>
        <p:nvPicPr>
          <p:cNvPr id="21" name="звук внутри">
            <a:hlinkClick r:id="" action="ppaction://media"/>
            <a:extLst>
              <a:ext uri="{FF2B5EF4-FFF2-40B4-BE49-F238E27FC236}">
                <a16:creationId xmlns:a16="http://schemas.microsoft.com/office/drawing/2014/main" id="{5CB49C13-BAD9-40FF-AF34-3FB78F94F7E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2896895" y="1111697"/>
            <a:ext cx="406400" cy="4064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6B17E64-A7A0-25C2-D791-BDA9645FFB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02"/>
          <a:stretch/>
        </p:blipFill>
        <p:spPr>
          <a:xfrm>
            <a:off x="1761822" y="4905496"/>
            <a:ext cx="8668351" cy="1600335"/>
          </a:xfrm>
          <a:prstGeom prst="rect">
            <a:avLst/>
          </a:prstGeom>
        </p:spPr>
      </p:pic>
      <p:sp>
        <p:nvSpPr>
          <p:cNvPr id="26" name="Прямоугольник 2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CB60A44-A8F7-7598-8451-B928270928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C16E2D4-F1CD-61EA-D10E-BE57C4A82E16}"/>
              </a:ext>
            </a:extLst>
          </p:cNvPr>
          <p:cNvSpPr/>
          <p:nvPr/>
        </p:nvSpPr>
        <p:spPr>
          <a:xfrm>
            <a:off x="8704314" y="225435"/>
            <a:ext cx="352203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Name cartoon characters </a:t>
            </a:r>
            <a:endParaRPr lang="ru-RU" sz="48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32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" presetClass="mediacall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248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9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0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0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0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0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0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1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1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14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1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7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1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20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2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24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26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234"/>
                            </p:stCondLst>
                            <p:childTnLst>
                              <p:par>
                                <p:cTn id="12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9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9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9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9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9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9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234"/>
                            </p:stCondLst>
                            <p:childTnLst>
                              <p:par>
                                <p:cTn id="1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734"/>
                            </p:stCondLst>
                            <p:childTnLst>
                              <p:par>
                                <p:cTn id="1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1" dur="3518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5102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8CC550-308B-F248-E32B-D4BD9A14B9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A6B8BEB-3BED-6A27-D4F4-0577167EFC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1824" y="0"/>
            <a:ext cx="8668351" cy="650583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419B3CB-5C88-E7EC-A5E8-34CBC8D3593F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2500" b="95380" l="9783" r="89946">
                        <a14:foregroundMark x1="58560" y1="17663" x2="58560" y2="17663"/>
                        <a14:foregroundMark x1="52446" y1="12500" x2="52989" y2="17663"/>
                        <a14:foregroundMark x1="34511" y1="91712" x2="47283" y2="89674"/>
                        <a14:foregroundMark x1="58016" y1="95380" x2="70924" y2="94837"/>
                        <a14:foregroundMark x1="46875" y1="26359" x2="55978" y2="24321"/>
                        <a14:foregroundMark x1="40761" y1="40625" x2="58288" y2="42391"/>
                        <a14:foregroundMark x1="58288" y1="42391" x2="59103" y2="417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57" b="-842"/>
          <a:stretch/>
        </p:blipFill>
        <p:spPr>
          <a:xfrm flipH="1">
            <a:off x="4195861" y="1557444"/>
            <a:ext cx="3506818" cy="3330941"/>
          </a:xfrm>
          <a:prstGeom prst="rect">
            <a:avLst/>
          </a:prstGeom>
        </p:spPr>
      </p:pic>
      <p:pic>
        <p:nvPicPr>
          <p:cNvPr id="4" name="Рисунок 3" descr="Изображение выглядит как природа, пузырь, астрономия, свет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AB8A6349-4E38-50B9-6D4E-A8255DC705E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55"/>
          <a:stretch/>
        </p:blipFill>
        <p:spPr>
          <a:xfrm>
            <a:off x="3530107" y="493529"/>
            <a:ext cx="5093776" cy="5336820"/>
          </a:xfrm>
          <a:prstGeom prst="roundRect">
            <a:avLst>
              <a:gd name="adj" fmla="val 50000"/>
            </a:avLst>
          </a:prstGeom>
        </p:spPr>
      </p:pic>
      <p:pic>
        <p:nvPicPr>
          <p:cNvPr id="8" name="Рисунок 7" descr="Изображение выглядит как творческий подход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F16304FD-8B03-4508-D495-101040A7393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57789">
            <a:off x="4191580" y="723776"/>
            <a:ext cx="3603465" cy="3431179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ворческий подход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D055F569-2FEF-0479-7199-0E0149E2D84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38889">
            <a:off x="3813947" y="1065168"/>
            <a:ext cx="3603465" cy="3431179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ворческий подход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412E2AB6-BEE8-B242-85ED-E3B16364F48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01633">
            <a:off x="3732052" y="1573498"/>
            <a:ext cx="3349824" cy="3189665"/>
          </a:xfrm>
          <a:prstGeom prst="rect">
            <a:avLst/>
          </a:prstGeom>
        </p:spPr>
      </p:pic>
      <p:pic>
        <p:nvPicPr>
          <p:cNvPr id="9" name="Рисунок 8" descr="Изображение выглядит как творческий подход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99F7B8D9-C382-7FD1-D737-955D08CDB23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258147" y="1546831"/>
            <a:ext cx="3452404" cy="3431179"/>
          </a:xfrm>
          <a:prstGeom prst="rect">
            <a:avLst/>
          </a:prstGeom>
        </p:spPr>
      </p:pic>
      <p:pic>
        <p:nvPicPr>
          <p:cNvPr id="10" name="Рисунок 9" descr="Изображение выглядит как творческий подход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F93FD585-CFBC-EFF6-410B-BCF5FFF7A63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6417">
            <a:off x="3636571" y="1584321"/>
            <a:ext cx="3329856" cy="3170651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творческий подход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5D5397DE-AD46-A405-ADFE-8E48B5BC8ED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8304">
            <a:off x="4884312" y="1431357"/>
            <a:ext cx="3330773" cy="317152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творческий подход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CD6D8076-DEA3-A449-A239-6730F662559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35157">
            <a:off x="4122914" y="1035434"/>
            <a:ext cx="3603465" cy="3431179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творческий подход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F2DD3BAF-17CF-5AC2-BB58-3B49DEF8BD7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12363">
            <a:off x="4629879" y="1109550"/>
            <a:ext cx="3536728" cy="3367633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творческий подход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15779F7C-83BE-02D4-DEC2-F437B25B0A3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23527" y="1854609"/>
            <a:ext cx="2864935" cy="296848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творческий подход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C3FC2AC8-B54A-2150-7E4A-0A583A26B20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67224">
            <a:off x="4670723" y="1765551"/>
            <a:ext cx="2854472" cy="2717996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ворческий подход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48A14625-4AE9-AFC2-B4EF-19CE78DC2A8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42761">
            <a:off x="3820109" y="1625744"/>
            <a:ext cx="3185466" cy="3033165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творческий подход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7EECA266-0EB2-D416-EEF4-88F2CE41D33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6084">
            <a:off x="4190712" y="1440531"/>
            <a:ext cx="2922316" cy="301066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творческий подход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D6000055-F147-B7C0-2055-8F131DD78DC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65773">
            <a:off x="4338462" y="959119"/>
            <a:ext cx="3439022" cy="3274598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творческий подход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309B6FA4-AB54-4518-DF1B-FD3B54B35C7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56864">
            <a:off x="3838127" y="1601521"/>
            <a:ext cx="3094152" cy="2946217"/>
          </a:xfrm>
          <a:prstGeom prst="rect">
            <a:avLst/>
          </a:prstGeom>
        </p:spPr>
      </p:pic>
      <p:pic>
        <p:nvPicPr>
          <p:cNvPr id="20" name="звук превращения">
            <a:hlinkClick r:id="" action="ppaction://media"/>
            <a:extLst>
              <a:ext uri="{FF2B5EF4-FFF2-40B4-BE49-F238E27FC236}">
                <a16:creationId xmlns:a16="http://schemas.microsoft.com/office/drawing/2014/main" id="{E3979DA1-D12F-BE95-D630-2F8AA67D772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6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2230173" y="-827751"/>
            <a:ext cx="406400" cy="406400"/>
          </a:xfrm>
          <a:prstGeom prst="rect">
            <a:avLst/>
          </a:prstGeom>
        </p:spPr>
      </p:pic>
      <p:pic>
        <p:nvPicPr>
          <p:cNvPr id="21" name="звук внутри">
            <a:hlinkClick r:id="" action="ppaction://media"/>
            <a:extLst>
              <a:ext uri="{FF2B5EF4-FFF2-40B4-BE49-F238E27FC236}">
                <a16:creationId xmlns:a16="http://schemas.microsoft.com/office/drawing/2014/main" id="{5CB49C13-BAD9-40FF-AF34-3FB78F94F7E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2896895" y="1111697"/>
            <a:ext cx="406400" cy="4064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6B17E64-A7A0-25C2-D791-BDA9645FFB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02"/>
          <a:stretch/>
        </p:blipFill>
        <p:spPr>
          <a:xfrm>
            <a:off x="1761822" y="4905496"/>
            <a:ext cx="8668351" cy="1600335"/>
          </a:xfrm>
          <a:prstGeom prst="rect">
            <a:avLst/>
          </a:prstGeom>
        </p:spPr>
      </p:pic>
      <p:sp>
        <p:nvSpPr>
          <p:cNvPr id="26" name="Прямоугольник 2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CB60A44-A8F7-7598-8451-B928270928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C16E2D4-F1CD-61EA-D10E-BE57C4A82E16}"/>
              </a:ext>
            </a:extLst>
          </p:cNvPr>
          <p:cNvSpPr/>
          <p:nvPr/>
        </p:nvSpPr>
        <p:spPr>
          <a:xfrm>
            <a:off x="8704314" y="225435"/>
            <a:ext cx="352203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Name cartoon characters </a:t>
            </a:r>
            <a:endParaRPr lang="ru-RU" sz="48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75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" presetClass="mediacall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248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9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0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0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0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0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0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1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1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14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1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7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1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20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2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24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26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234"/>
                            </p:stCondLst>
                            <p:childTnLst>
                              <p:par>
                                <p:cTn id="12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9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9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9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9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9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9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234"/>
                            </p:stCondLst>
                            <p:childTnLst>
                              <p:par>
                                <p:cTn id="1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734"/>
                            </p:stCondLst>
                            <p:childTnLst>
                              <p:par>
                                <p:cTn id="1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1" dur="3518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5102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8CC550-308B-F248-E32B-D4BD9A14B9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A6B8BEB-3BED-6A27-D4F4-0577167EFC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1824" y="0"/>
            <a:ext cx="8668351" cy="650583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419B3CB-5C88-E7EC-A5E8-34CBC8D3593F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9" t="2426" b="977"/>
          <a:stretch/>
        </p:blipFill>
        <p:spPr>
          <a:xfrm flipH="1">
            <a:off x="4866311" y="848185"/>
            <a:ext cx="1986481" cy="4064103"/>
          </a:xfrm>
          <a:prstGeom prst="rect">
            <a:avLst/>
          </a:prstGeom>
        </p:spPr>
      </p:pic>
      <p:pic>
        <p:nvPicPr>
          <p:cNvPr id="4" name="Рисунок 3" descr="Изображение выглядит как природа, пузырь, астрономия, свет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AB8A6349-4E38-50B9-6D4E-A8255DC705E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55"/>
          <a:stretch/>
        </p:blipFill>
        <p:spPr>
          <a:xfrm>
            <a:off x="3530107" y="493529"/>
            <a:ext cx="5093776" cy="5336820"/>
          </a:xfrm>
          <a:prstGeom prst="roundRect">
            <a:avLst>
              <a:gd name="adj" fmla="val 50000"/>
            </a:avLst>
          </a:prstGeom>
        </p:spPr>
      </p:pic>
      <p:pic>
        <p:nvPicPr>
          <p:cNvPr id="8" name="Рисунок 7" descr="Изображение выглядит как творческий подход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F16304FD-8B03-4508-D495-101040A7393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57789">
            <a:off x="4191580" y="723776"/>
            <a:ext cx="3603465" cy="3431179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ворческий подход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D055F569-2FEF-0479-7199-0E0149E2D84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38889">
            <a:off x="3813947" y="1065168"/>
            <a:ext cx="3603465" cy="3431179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ворческий подход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412E2AB6-BEE8-B242-85ED-E3B16364F48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01633">
            <a:off x="3732052" y="1573498"/>
            <a:ext cx="3349824" cy="3189665"/>
          </a:xfrm>
          <a:prstGeom prst="rect">
            <a:avLst/>
          </a:prstGeom>
        </p:spPr>
      </p:pic>
      <p:pic>
        <p:nvPicPr>
          <p:cNvPr id="9" name="Рисунок 8" descr="Изображение выглядит как творческий подход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99F7B8D9-C382-7FD1-D737-955D08CDB23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258147" y="1546831"/>
            <a:ext cx="3452404" cy="3431179"/>
          </a:xfrm>
          <a:prstGeom prst="rect">
            <a:avLst/>
          </a:prstGeom>
        </p:spPr>
      </p:pic>
      <p:pic>
        <p:nvPicPr>
          <p:cNvPr id="10" name="Рисунок 9" descr="Изображение выглядит как творческий подход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F93FD585-CFBC-EFF6-410B-BCF5FFF7A63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6417">
            <a:off x="3636571" y="1584321"/>
            <a:ext cx="3329856" cy="3170651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творческий подход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5D5397DE-AD46-A405-ADFE-8E48B5BC8ED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8304">
            <a:off x="4884312" y="1431357"/>
            <a:ext cx="3330773" cy="317152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творческий подход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CD6D8076-DEA3-A449-A239-6730F66255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35157">
            <a:off x="4122914" y="1035434"/>
            <a:ext cx="3603465" cy="3431179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творческий подход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F2DD3BAF-17CF-5AC2-BB58-3B49DEF8BD7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12363">
            <a:off x="4629879" y="1109550"/>
            <a:ext cx="3536728" cy="3367633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творческий подход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15779F7C-83BE-02D4-DEC2-F437B25B0A3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23527" y="1854609"/>
            <a:ext cx="2864935" cy="296848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творческий подход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C3FC2AC8-B54A-2150-7E4A-0A583A26B20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67224">
            <a:off x="4670723" y="1765551"/>
            <a:ext cx="2854472" cy="2717996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ворческий подход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48A14625-4AE9-AFC2-B4EF-19CE78DC2A8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42761">
            <a:off x="3820109" y="1625744"/>
            <a:ext cx="3185466" cy="3033165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творческий подход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7EECA266-0EB2-D416-EEF4-88F2CE41D33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6084">
            <a:off x="4190712" y="1440531"/>
            <a:ext cx="2922316" cy="301066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творческий подход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D6000055-F147-B7C0-2055-8F131DD78DC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65773">
            <a:off x="4338462" y="959119"/>
            <a:ext cx="3439022" cy="3274598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творческий подход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309B6FA4-AB54-4518-DF1B-FD3B54B35C7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56864">
            <a:off x="3838127" y="1601521"/>
            <a:ext cx="3094152" cy="2946217"/>
          </a:xfrm>
          <a:prstGeom prst="rect">
            <a:avLst/>
          </a:prstGeom>
        </p:spPr>
      </p:pic>
      <p:pic>
        <p:nvPicPr>
          <p:cNvPr id="20" name="звук превращения">
            <a:hlinkClick r:id="" action="ppaction://media"/>
            <a:extLst>
              <a:ext uri="{FF2B5EF4-FFF2-40B4-BE49-F238E27FC236}">
                <a16:creationId xmlns:a16="http://schemas.microsoft.com/office/drawing/2014/main" id="{E3979DA1-D12F-BE95-D630-2F8AA67D772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6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2230173" y="-827751"/>
            <a:ext cx="406400" cy="406400"/>
          </a:xfrm>
          <a:prstGeom prst="rect">
            <a:avLst/>
          </a:prstGeom>
        </p:spPr>
      </p:pic>
      <p:pic>
        <p:nvPicPr>
          <p:cNvPr id="21" name="звук внутри">
            <a:hlinkClick r:id="" action="ppaction://media"/>
            <a:extLst>
              <a:ext uri="{FF2B5EF4-FFF2-40B4-BE49-F238E27FC236}">
                <a16:creationId xmlns:a16="http://schemas.microsoft.com/office/drawing/2014/main" id="{5CB49C13-BAD9-40FF-AF34-3FB78F94F7E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2896895" y="1111697"/>
            <a:ext cx="406400" cy="4064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6B17E64-A7A0-25C2-D791-BDA9645FFB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02"/>
          <a:stretch/>
        </p:blipFill>
        <p:spPr>
          <a:xfrm>
            <a:off x="1761822" y="4905496"/>
            <a:ext cx="8668351" cy="1600335"/>
          </a:xfrm>
          <a:prstGeom prst="rect">
            <a:avLst/>
          </a:prstGeom>
        </p:spPr>
      </p:pic>
      <p:sp>
        <p:nvSpPr>
          <p:cNvPr id="26" name="Прямоугольник 25">
            <a:hlinkClick r:id="" action="ppaction://hlinkshowjump?jump=endshow"/>
            <a:extLst>
              <a:ext uri="{FF2B5EF4-FFF2-40B4-BE49-F238E27FC236}">
                <a16:creationId xmlns:a16="http://schemas.microsoft.com/office/drawing/2014/main" id="{8CB60A44-A8F7-7598-8451-B928270928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C16E2D4-F1CD-61EA-D10E-BE57C4A82E16}"/>
              </a:ext>
            </a:extLst>
          </p:cNvPr>
          <p:cNvSpPr/>
          <p:nvPr/>
        </p:nvSpPr>
        <p:spPr>
          <a:xfrm>
            <a:off x="8704314" y="225435"/>
            <a:ext cx="352203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Name cartoon characters </a:t>
            </a:r>
            <a:endParaRPr lang="ru-RU" sz="48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84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" presetClass="mediacall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248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9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0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0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0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0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0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1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1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14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1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7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1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20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2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24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26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234"/>
                            </p:stCondLst>
                            <p:childTnLst>
                              <p:par>
                                <p:cTn id="12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9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9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9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9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9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9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234"/>
                            </p:stCondLst>
                            <p:childTnLst>
                              <p:par>
                                <p:cTn id="1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734"/>
                            </p:stCondLst>
                            <p:childTnLst>
                              <p:par>
                                <p:cTn id="1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1" dur="3518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5102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2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15</Words>
  <Application>Microsoft Office PowerPoint</Application>
  <PresentationFormat>Широкоэкранный</PresentationFormat>
  <Paragraphs>5</Paragraphs>
  <Slides>6</Slides>
  <Notes>0</Notes>
  <HiddenSlides>0</HiddenSlides>
  <MMClips>10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ADLaM Display</vt:lpstr>
      <vt:lpstr>Aptos</vt:lpstr>
      <vt:lpstr>Aptos Display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Irina Yursanova</dc:creator>
  <cp:lastModifiedBy>Мбоу СОШ 22 им. Г.Ф. Пономарева</cp:lastModifiedBy>
  <cp:revision>8</cp:revision>
  <dcterms:created xsi:type="dcterms:W3CDTF">2024-10-28T08:21:56Z</dcterms:created>
  <dcterms:modified xsi:type="dcterms:W3CDTF">2024-11-25T17:20:37Z</dcterms:modified>
</cp:coreProperties>
</file>