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69" r:id="rId6"/>
    <p:sldId id="270" r:id="rId7"/>
    <p:sldId id="271" r:id="rId8"/>
    <p:sldId id="272" r:id="rId9"/>
    <p:sldId id="276" r:id="rId10"/>
    <p:sldId id="277" r:id="rId11"/>
    <p:sldId id="280" r:id="rId12"/>
    <p:sldId id="284" r:id="rId13"/>
    <p:sldId id="28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274" autoAdjust="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76B5-EC44-4630-B60C-F4236918B424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8933-1EFF-4C9C-9FED-6835BDDE8E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76B5-EC44-4630-B60C-F4236918B424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8933-1EFF-4C9C-9FED-6835BDDE8E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76B5-EC44-4630-B60C-F4236918B424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8933-1EFF-4C9C-9FED-6835BDDE8EBC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76B5-EC44-4630-B60C-F4236918B424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8933-1EFF-4C9C-9FED-6835BDDE8EB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76B5-EC44-4630-B60C-F4236918B424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8933-1EFF-4C9C-9FED-6835BDDE8E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76B5-EC44-4630-B60C-F4236918B424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8933-1EFF-4C9C-9FED-6835BDDE8EB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76B5-EC44-4630-B60C-F4236918B424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8933-1EFF-4C9C-9FED-6835BDDE8E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76B5-EC44-4630-B60C-F4236918B424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8933-1EFF-4C9C-9FED-6835BDDE8E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76B5-EC44-4630-B60C-F4236918B424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8933-1EFF-4C9C-9FED-6835BDDE8E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76B5-EC44-4630-B60C-F4236918B424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8933-1EFF-4C9C-9FED-6835BDDE8EBC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76B5-EC44-4630-B60C-F4236918B424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8933-1EFF-4C9C-9FED-6835BDDE8EB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25B76B5-EC44-4630-B60C-F4236918B424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1C08933-1EFF-4C9C-9FED-6835BDDE8EB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918648" cy="3024336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детский сад №30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«Способы развития межполушарного взаимодействия у детей дошкольного возраста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7088832" cy="1728191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Подготовила: педагог-психолог первой категории Григоренко Ольга Викторовна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39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476672"/>
            <a:ext cx="7408333" cy="5649491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Отличная игра «Попробуй повтори», когда фантазия на жесты, мимику и движения подводит. Всем в помощь! Дети ее любят и с удовольств</a:t>
            </a:r>
            <a:r>
              <a:rPr lang="ru-RU" dirty="0"/>
              <a:t>ием играют.</a:t>
            </a:r>
          </a:p>
          <a:p>
            <a:endParaRPr lang="ru-RU" dirty="0"/>
          </a:p>
        </p:txBody>
      </p:sp>
      <p:pic>
        <p:nvPicPr>
          <p:cNvPr id="2050" name="Picture 2" descr="C:\Users\User\Downloads\повтори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4048" y="2492896"/>
            <a:ext cx="3109712" cy="3723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er\Downloads\9WMBHMJ0rQ4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2276872"/>
            <a:ext cx="2677664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545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620688"/>
            <a:ext cx="7920879" cy="5217443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 этом блоке мы отрабатываем переключение полушарий, через хлопок меняем задачу для рук.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правая крутит барабан,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левая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мельницу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хлопок 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поменяли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левая барабан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правая мельниц</a:t>
            </a:r>
            <a:r>
              <a:rPr lang="ru-RU" dirty="0" smtClean="0"/>
              <a:t>у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750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1196752"/>
            <a:ext cx="8136904" cy="4929411"/>
          </a:xfrm>
        </p:spPr>
        <p:txBody>
          <a:bodyPr/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Результат</a:t>
            </a:r>
          </a:p>
          <a:p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Предлагаемые упражнения улучшают мыслительную деятельность ребенка, синхронизируют работу полушарий, способствуют улучшению запоминания, повышают устойчивость внимания, облегчают процесс письма.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Также рекомендую выполнять эти упражнения и взрослым: это поможет вам восстанавливать работоспособность и продуктивность; реализовать свой внутренний потенциал, формировать уверенность при публичных выступлениях, развивать более ясное и позитивное мышление.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576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39212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Спасибо за внимание, надеюсь данная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информация будет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вам полезна!</a:t>
            </a:r>
          </a:p>
        </p:txBody>
      </p:sp>
      <p:pic>
        <p:nvPicPr>
          <p:cNvPr id="9218" name="Picture 2" descr="C:\Users\User\Downloads\img25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83780" y="3212976"/>
            <a:ext cx="4248472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4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44824"/>
            <a:ext cx="8352927" cy="4608512"/>
          </a:xfrm>
        </p:spPr>
        <p:txBody>
          <a:bodyPr>
            <a:normAutofit lnSpcReduction="10000"/>
          </a:bodyPr>
          <a:lstStyle/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Мозг имеет ключевое значение в организме. Основные функции мозга включают в себя обработку сенсорной информации, поступающей от органов чувств, планирование, принятие решений, координацию, управление движениями, положительные и отрицательные эмоции, внимание, память, мышление и т.д. Кроме того, головной мозг регулирует и координирует работу всех мышц человека.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По исследованиям физиологов правое полушарие головного мозга – гуманитарное, образное, творческое – отвечает за тело, координацию движений, пространственное, зрительное восприятие. Левое полушарие головного мозга – математическое, знаковое, речевое, логическое, аналитическое – отвечает за восприятие – слуховой информации, постановку целей и построений программ.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842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16500412"/>
              </p:ext>
            </p:extLst>
          </p:nvPr>
        </p:nvGraphicFramePr>
        <p:xfrm>
          <a:off x="539552" y="1556792"/>
          <a:ext cx="6480720" cy="4536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0"/>
              </a:tblGrid>
              <a:tr h="4982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0382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Отмечу, что работа полушарий ассиметрична и у большинства людей доминантным является левое полушарие, которое отвечает за правую половину тела.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User\Downloads\межполуш.взаимод..jpg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0461"/>
          <a:stretch/>
        </p:blipFill>
        <p:spPr bwMode="auto">
          <a:xfrm>
            <a:off x="4283969" y="3323828"/>
            <a:ext cx="3871836" cy="3231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288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31032" y="476672"/>
            <a:ext cx="8712968" cy="5904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Единство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мозга складывается из деятельности двух полушарий, тесно связанных между собой системой нервных волокон 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(мозолистое тело)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Оно необходимо для координации работы мозга и передачи информации из одного полушария в другое.</a:t>
            </a:r>
          </a:p>
          <a:p>
            <a:pPr marL="0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Если нарушается проводимость через мозолистое тело, то ведущее полушарие берет на себя большую нагрузку, а другое блокируется. Оба полушария начинают работать без связи.</a:t>
            </a:r>
          </a:p>
          <a:p>
            <a:pPr marL="0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Период от рождения и до 2-3 лет ребенок активно нарабатывает базу сенсомоторных навыков; у него появляются согласованные движения рук, ног, глаз и языка. Эта 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«база»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пригодится, когда ребенок начнет писать, ведь данный процесс предполагает согласованное движение руки, глаз, следящих за буквами и строчками, а также языка, проговаривающего слова при письме.</a:t>
            </a:r>
          </a:p>
          <a:p>
            <a:pPr marL="0" lvl="0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зеркальное написание букв и цифр;</a:t>
            </a:r>
          </a:p>
          <a:p>
            <a:pPr marL="0" lvl="0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псевдо леворукость;</a:t>
            </a:r>
          </a:p>
          <a:p>
            <a:pPr marL="0" lvl="0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логопедические проблемы 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(например, задержка фонематического слуха)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Завершающий этап в развитии межполушарных связей приходится на возраст от 7 до 15 лет. На этом этапе межполушарные взаимодействия помогают ребенку выстраивать собственные программы поведения, ставить перед собой цели, контролировать их.</a:t>
            </a:r>
          </a:p>
          <a:p>
            <a:pPr marL="0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норме основное развитие межполушарных связей формируется у девочек до 7-ми лет, у мальчиков до 8-ми – 8,5 лет.  </a:t>
            </a:r>
          </a:p>
        </p:txBody>
      </p:sp>
    </p:spTree>
    <p:extLst>
      <p:ext uri="{BB962C8B-B14F-4D97-AF65-F5344CB8AC3E}">
        <p14:creationId xmlns:p14="http://schemas.microsoft.com/office/powerpoint/2010/main" val="186888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24744"/>
            <a:ext cx="8640959" cy="53285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Что может послужить причиной несформированной работы межполушарных связей у детей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родовые травмы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общий наркоз в первые годы жизни,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длительные и сильные стрессовые ситуации,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отсутствие этапа ползания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что стоит обратить внимание родителям?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Если ребенок мало ползал или ползал 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«неправильно»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(задом, боком)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если длительное время не сформировывалась доминантная рука;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есть астигматизм;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есть логопедические проблемы;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если ребенок невнимательный;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у ребенка страдает мышление и память.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857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980728"/>
            <a:ext cx="8208911" cy="521744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Существует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тест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определение наличия нарушений межполушарного взаимодействия.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Ребенок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держит одну руку за спиной. Взрослый притрагивается кисточкой к фалангам пальцев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(1-й или 3-й фаланге любого пальца, кроме большого, всего 8 вариантов)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в произвольном порядке.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Ребенок должен показать большим пальцем на другой руке, к какой фаланге, какого пальца было прикосновение.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Если ребенок дал неправильных ответов более 30%, то это говорит о наличии нарушения межполушарного взаимодействия.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Для детей с ОВЗ характерно выраженное нарушение межполушарного взаимодействия: происходит неправильная обработка информации и у ребенка возникают сложности в обучении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(проблемы в письме, устной речи, запоминании, счете как в письменном, так и в устном, а также в целом восприятии учебной информации)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40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556792"/>
            <a:ext cx="7876397" cy="44973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нынешней системе дошкольного и школьного образования основной упор идет на развитие левого полушария, сами того не понимая педагоги чаще нагружают, тренируют одну основную руку (это рисование, подготовка руки к письму, вырезания и т.д.) и при этом практически не затрагивается вторая рука, тем самым полушарие, отвечающее за нее, отдыхает и практически не взаимодействует со своим соседом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Для ознакомления педагогов и родителей с данным направлением в коррекционной работе я подобрала упражнения, которые можно выполнять как в группе, так и дома. Проводить упражнения на развитие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межполушарного взаимодействия необходимо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первой половине дня и длительность занятий не должна превышать 15 минут.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425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836713"/>
            <a:ext cx="8820472" cy="4896544"/>
          </a:xfrm>
        </p:spPr>
        <p:txBody>
          <a:bodyPr>
            <a:noAutofit/>
          </a:bodyPr>
          <a:lstStyle/>
          <a:p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Комплекс упражнений «Городок ловких пальчиков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*  </a:t>
            </a:r>
            <a:r>
              <a:rPr lang="ru-RU" sz="1800" b="1" i="1" dirty="0" smtClean="0"/>
              <a:t>«</a:t>
            </a:r>
            <a:r>
              <a:rPr lang="ru-RU" sz="1800" b="1" i="1" dirty="0"/>
              <a:t>Берег драгоценных камней»</a:t>
            </a:r>
            <a:r>
              <a:rPr lang="ru-RU" sz="1800" dirty="0"/>
              <a:t>. Выложить из камешков фигуры по шаблону, одной </a:t>
            </a:r>
            <a:r>
              <a:rPr lang="ru-RU" sz="1800" dirty="0" smtClean="0"/>
              <a:t>    рукой</a:t>
            </a:r>
            <a:r>
              <a:rPr lang="ru-RU" sz="1800" dirty="0"/>
              <a:t>, затем другой и двумя руками одновременно.</a:t>
            </a:r>
          </a:p>
          <a:p>
            <a:pPr lvl="0"/>
            <a:r>
              <a:rPr lang="ru-RU" sz="1800" b="1" i="1" dirty="0"/>
              <a:t>«Озеро послушных веревочек»</a:t>
            </a:r>
            <a:r>
              <a:rPr lang="ru-RU" sz="1800" dirty="0"/>
              <a:t>. Выложить узор из шнурков </a:t>
            </a:r>
            <a:r>
              <a:rPr lang="ru-RU" sz="1800" i="1" dirty="0"/>
              <a:t>(веревочек)</a:t>
            </a:r>
            <a:r>
              <a:rPr lang="ru-RU" sz="1800" dirty="0"/>
              <a:t> на бархатной бумаге </a:t>
            </a:r>
            <a:r>
              <a:rPr lang="ru-RU" sz="1800" i="1" dirty="0"/>
              <a:t>(фетре)</a:t>
            </a:r>
            <a:r>
              <a:rPr lang="ru-RU" sz="1800" dirty="0"/>
              <a:t> двумя руками одновременно.</a:t>
            </a:r>
          </a:p>
          <a:p>
            <a:pPr lvl="0"/>
            <a:r>
              <a:rPr lang="ru-RU" sz="1800" dirty="0"/>
              <a:t>Упражнение </a:t>
            </a:r>
            <a:r>
              <a:rPr lang="ru-RU" sz="1800" b="1" i="1" dirty="0"/>
              <a:t>«Гаечки»</a:t>
            </a:r>
            <a:r>
              <a:rPr lang="ru-RU" sz="1800" dirty="0"/>
              <a:t>. Ведущей рукой открутить гаечку, другой рукой закрутить. Второй вариант: соотнести болтик и гаечку по форме и цвету, накрутить двумя руками одновременно. Можно использовать также металлические гаечки и болтики разного размера.</a:t>
            </a:r>
          </a:p>
          <a:p>
            <a:pPr lvl="0"/>
            <a:r>
              <a:rPr lang="ru-RU" sz="1800" dirty="0"/>
              <a:t>Упражнение с пластилином. Раскатать двумя руками одновременно </a:t>
            </a:r>
            <a:r>
              <a:rPr lang="ru-RU" sz="1800" b="1" i="1" dirty="0"/>
              <a:t>«колбаску»</a:t>
            </a:r>
            <a:r>
              <a:rPr lang="ru-RU" sz="1800" dirty="0"/>
              <a:t> из пластилина, затем одной рукой выложить узор, букву и пр.</a:t>
            </a:r>
          </a:p>
          <a:p>
            <a:pPr lvl="0"/>
            <a:r>
              <a:rPr lang="ru-RU" sz="1800" dirty="0"/>
              <a:t>Упражнение </a:t>
            </a:r>
            <a:r>
              <a:rPr lang="ru-RU" sz="1800" b="1" i="1" dirty="0"/>
              <a:t>«Дорожки»</a:t>
            </a:r>
            <a:r>
              <a:rPr lang="ru-RU" sz="1800" dirty="0"/>
              <a:t> Провести по дорожке обеими руками </a:t>
            </a:r>
            <a:r>
              <a:rPr lang="ru-RU" sz="1800" dirty="0" smtClean="0"/>
              <a:t>одновременно.</a:t>
            </a:r>
            <a:endParaRPr lang="ru-RU" sz="1800" dirty="0"/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1272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5793507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 моих занятия мы также работаем в пособиях на развитие, здесь есть и нейродинамические упражнения, задания на развитие пространственного мышления, различные раскраски и т.д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1026" name="Picture 2" descr="C:\Users\User\Downloads\1029173981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210" y="1772816"/>
            <a:ext cx="4449587" cy="3118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ser\Downloads\фонарики.jpe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42969" y="2924945"/>
            <a:ext cx="4056115" cy="292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11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315</TotalTime>
  <Words>519</Words>
  <Application>Microsoft Office PowerPoint</Application>
  <PresentationFormat>Экран (4:3)</PresentationFormat>
  <Paragraphs>56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Candara</vt:lpstr>
      <vt:lpstr>Symbol</vt:lpstr>
      <vt:lpstr>Times New Roman</vt:lpstr>
      <vt:lpstr>Волна</vt:lpstr>
      <vt:lpstr>Муниципальное бюджетное дошкольное образовательное учреждение детский сад №30      «Способы развития межполушарного взаимодействия у детей дошкольного возраста»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Специфика реализации образовательных областей для детей с разной нозологтей</dc:title>
  <dc:creator>SKG</dc:creator>
  <cp:lastModifiedBy>user</cp:lastModifiedBy>
  <cp:revision>37</cp:revision>
  <dcterms:created xsi:type="dcterms:W3CDTF">2018-03-25T08:20:58Z</dcterms:created>
  <dcterms:modified xsi:type="dcterms:W3CDTF">2025-02-27T04:27:07Z</dcterms:modified>
</cp:coreProperties>
</file>