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77EA7-4215-4154-9AB2-E3ADCAB46369}" v="371" dt="2025-02-16T08:18:55.890"/>
    <p1510:client id="{38528FAC-EB2C-C44A-B641-573EEEEECC97}" v="10" dt="2025-02-16T08:17:06.421"/>
    <p1510:client id="{5C3786D0-C35C-44E7-9AF9-8DB44C77D183}" v="47" dt="2025-02-16T07:17:49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8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8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2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Мультфильм, мультфильм, Анимация, иллюстрация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45146390-072D-A419-FA31-36EA03CF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15" r="9091" b="1476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6292B-70BE-14B6-7587-9F72EEEC9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175147"/>
            <a:ext cx="7978385" cy="916234"/>
          </a:xfrm>
          <a:ln>
            <a:solidFill>
              <a:srgbClr val="FF0000"/>
            </a:solidFill>
          </a:ln>
        </p:spPr>
        <p:txBody>
          <a:bodyPr anchor="ctr">
            <a:normAutofit fontScale="90000"/>
          </a:bodyPr>
          <a:lstStyle/>
          <a:p>
            <a:r>
              <a:rPr lang="ru-RU" sz="3600" i="1">
                <a:solidFill>
                  <a:srgbClr val="FF0000"/>
                </a:solidFill>
                <a:ea typeface="STXingkai"/>
              </a:rPr>
              <a:t>                    Весна. Весенние приметы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F93725-5E64-ACB0-90E7-950B30A47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426" y="196597"/>
            <a:ext cx="3634494" cy="868139"/>
          </a:xfrm>
        </p:spPr>
        <p:txBody>
          <a:bodyPr anchor="ctr">
            <a:normAutofit/>
          </a:bodyPr>
          <a:lstStyle/>
          <a:p>
            <a:pPr algn="r"/>
            <a:endParaRPr lang="ru-RU" sz="180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796023F-CA63-551A-AF7C-70654E064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271356"/>
              </p:ext>
            </p:extLst>
          </p:nvPr>
        </p:nvGraphicFramePr>
        <p:xfrm>
          <a:off x="247650" y="5334000"/>
          <a:ext cx="272744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441">
                  <a:extLst>
                    <a:ext uri="{9D8B030D-6E8A-4147-A177-3AD203B41FA5}">
                      <a16:colId xmlns:a16="http://schemas.microsoft.com/office/drawing/2014/main" val="3576428720"/>
                    </a:ext>
                  </a:extLst>
                </a:gridCol>
              </a:tblGrid>
              <a:tr h="1428797">
                <a:tc>
                  <a:txBody>
                    <a:bodyPr/>
                    <a:lstStyle/>
                    <a:p>
                      <a:pPr algn="ctr"/>
                      <a:r>
                        <a:rPr lang="ru-RU" u="none"/>
                        <a:t>Презентацию выполнила воспитатель старшей группы №2 </a:t>
                      </a:r>
                    </a:p>
                    <a:p>
                      <a:pPr lvl="0" algn="ctr">
                        <a:buNone/>
                      </a:pPr>
                      <a:r>
                        <a:rPr lang="ru-RU" u="none"/>
                        <a:t>Франц Елена Валерьевна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77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31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1FDA7-EDDE-7B7B-5C2C-6F713D45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бабочка, Мотыльки и бабочки, растение, текс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EE81783-6EC5-0CB6-A261-7C8212DC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9" y="2541"/>
            <a:ext cx="5539734" cy="6851072"/>
          </a:xfrm>
        </p:spPr>
      </p:pic>
      <p:pic>
        <p:nvPicPr>
          <p:cNvPr id="5" name="Рисунок 4" descr="Изображение выглядит как текст, цветок, растение, желт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2B9538DA-8143-5BEE-D420-8BDDAF89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862" y="-2308"/>
            <a:ext cx="6636551" cy="68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7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C8CB1-8BBD-1621-89C1-651B1E15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снимок экрана, растение, цветок, природ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94B6F64-BA09-6B69-E43C-6FD137ACA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" y="150136"/>
            <a:ext cx="5792174" cy="6709717"/>
          </a:xfrm>
        </p:spPr>
      </p:pic>
      <p:pic>
        <p:nvPicPr>
          <p:cNvPr id="5" name="Рисунок 4" descr="Изображение выглядит как растение, млекопитающее, текст, на открытом воздухе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E3357D7-A77C-FF62-25BD-D0C38FCA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81" y="146222"/>
            <a:ext cx="6379119" cy="68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36D8C-ECE6-083A-3954-ABA0A8D4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растение, на открытом воздухе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81B4554-C1BC-2EE4-30E7-7913662C4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" y="150135"/>
            <a:ext cx="6193768" cy="6709718"/>
          </a:xfrm>
        </p:spPr>
      </p:pic>
      <p:pic>
        <p:nvPicPr>
          <p:cNvPr id="5" name="Рисунок 4" descr="Изображение выглядит как текст, растение, небо, дерев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3DD88CE-1D43-1808-A0DB-E6A4BBE0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576" y="135925"/>
            <a:ext cx="5987822" cy="68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5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C633A-4315-F661-F890-94EFBEF0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одежда, иллюстрация, мультфиль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33D28B8-CFE6-6013-8D98-0AB5532AE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91" y="5715"/>
            <a:ext cx="11989603" cy="6848475"/>
          </a:xfrm>
        </p:spPr>
      </p:pic>
    </p:spTree>
    <p:extLst>
      <p:ext uri="{BB962C8B-B14F-4D97-AF65-F5344CB8AC3E}">
        <p14:creationId xmlns:p14="http://schemas.microsoft.com/office/powerpoint/2010/main" val="371870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39B07-EB82-9B99-9C8C-D7C3D52A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растение, цветок, текст, желт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998EFCFF-F134-8498-4509-E32474EDB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" y="-3810"/>
            <a:ext cx="5788828" cy="6867525"/>
          </a:xfrm>
        </p:spPr>
      </p:pic>
      <p:pic>
        <p:nvPicPr>
          <p:cNvPr id="5" name="Рисунок 4" descr="Изображение выглядит как дерево, лаванда, фиолетовый, Фиолетов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5C4E6DE-6613-3A3A-B2E7-E279A0AA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48" y="0"/>
            <a:ext cx="6398428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74AAE-D88E-09C9-454A-14AE296C2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млекопитающее, текст, на открытом воздухе, ко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13C29A4-1AA0-F985-4B20-ECA51C0DA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" y="-13335"/>
            <a:ext cx="5626903" cy="6867525"/>
          </a:xfrm>
        </p:spPr>
      </p:pic>
      <p:pic>
        <p:nvPicPr>
          <p:cNvPr id="5" name="Рисунок 4" descr="Изображение выглядит как текст, цветок, растение, колес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5B71A54-3D6B-CD77-9708-878FB26F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23" y="-9525"/>
            <a:ext cx="6560353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5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556DE-BE87-9DD3-6BFD-9D0C4F01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вода, озеро, цвет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5A2C6699-A651-6370-CDB0-E0A3FAFE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1887" y="-4324"/>
            <a:ext cx="12289768" cy="6864177"/>
          </a:xfrm>
        </p:spPr>
      </p:pic>
    </p:spTree>
    <p:extLst>
      <p:ext uri="{BB962C8B-B14F-4D97-AF65-F5344CB8AC3E}">
        <p14:creationId xmlns:p14="http://schemas.microsoft.com/office/powerpoint/2010/main" val="240690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47431-5F0D-E84F-9F5C-3580602D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цветок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90B4F15-7C96-5720-3A00-201D40F53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" y="5715"/>
            <a:ext cx="12180103" cy="6858000"/>
          </a:xfrm>
        </p:spPr>
      </p:pic>
    </p:spTree>
    <p:extLst>
      <p:ext uri="{BB962C8B-B14F-4D97-AF65-F5344CB8AC3E}">
        <p14:creationId xmlns:p14="http://schemas.microsoft.com/office/powerpoint/2010/main" val="242241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FDBCB-809C-B38C-E1C2-2066FA93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Мультфильм, Человеческое лицо, графический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2266570-6355-837C-1B43-C9F82F3DE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16" y="5715"/>
            <a:ext cx="11980078" cy="6858000"/>
          </a:xfrm>
        </p:spPr>
      </p:pic>
    </p:spTree>
    <p:extLst>
      <p:ext uri="{BB962C8B-B14F-4D97-AF65-F5344CB8AC3E}">
        <p14:creationId xmlns:p14="http://schemas.microsoft.com/office/powerpoint/2010/main" val="23640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F6A30-C29D-6764-8F87-BC0AA53F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цветок, женщина, Человеческое лиц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58C6A9CE-55F8-3BB0-2CED-3505BE39A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30" y="-2808"/>
            <a:ext cx="11709366" cy="6685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138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3150D-94E2-DC9D-BEF6-BFEC8A2A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облако, плакат, мультфиль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ABF96F8-8610-428D-3BA3-D8DC6459A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6" y="-141025"/>
            <a:ext cx="11854595" cy="7184886"/>
          </a:xfrm>
        </p:spPr>
      </p:pic>
    </p:spTree>
    <p:extLst>
      <p:ext uri="{BB962C8B-B14F-4D97-AF65-F5344CB8AC3E}">
        <p14:creationId xmlns:p14="http://schemas.microsoft.com/office/powerpoint/2010/main" val="6319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DAC1-FA14-9E0C-70FB-335E6118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облако, кататься на лыжах, цвет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B00AB878-5F03-069F-791E-22F148101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03" y="-4325"/>
            <a:ext cx="11857280" cy="6617043"/>
          </a:xfrm>
        </p:spPr>
      </p:pic>
    </p:spTree>
    <p:extLst>
      <p:ext uri="{BB962C8B-B14F-4D97-AF65-F5344CB8AC3E}">
        <p14:creationId xmlns:p14="http://schemas.microsoft.com/office/powerpoint/2010/main" val="135844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4855B-4F2B-ECFF-50B7-88532F41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облако, небо, текст, цвет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B5C7983-5824-BCD9-B1D8-CD5FC7218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19" y="16270"/>
            <a:ext cx="6430607" cy="6853880"/>
          </a:xfrm>
        </p:spPr>
      </p:pic>
      <p:pic>
        <p:nvPicPr>
          <p:cNvPr id="5" name="Рисунок 4" descr="Изображение выглядит как текст, облако, небо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1FF3971-3193-A7EB-7B04-E6076620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75" y="12357"/>
            <a:ext cx="5606823" cy="68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01FFB-E8C7-9F9D-7046-1B7E9BB0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облако, небо, цветок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05479F0-1FE6-D28F-0BAF-0FC4A3B8F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41" y="5973"/>
            <a:ext cx="5895148" cy="6853880"/>
          </a:xfrm>
        </p:spPr>
      </p:pic>
      <p:pic>
        <p:nvPicPr>
          <p:cNvPr id="5" name="Рисунок 4" descr="Изображение выглядит как облако, птица, цветок, неб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EC025751-1325-550C-9DDA-5BEEAE1A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56" y="2060"/>
            <a:ext cx="6296741" cy="68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219A7-F8D1-5FAC-DA45-0116B3A1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на открытом воздухе, текст, снег, дерев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4D424BF-62E8-0E87-B4B9-2AE7CFC4A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84" y="-3810"/>
            <a:ext cx="6093628" cy="6858000"/>
          </a:xfrm>
        </p:spPr>
      </p:pic>
      <p:pic>
        <p:nvPicPr>
          <p:cNvPr id="5" name="Рисунок 4" descr="Изображение выглядит как текст, облако, цветок, мультфильм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EE7ECC4C-BF83-797A-0267-FE7712284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23" y="0"/>
            <a:ext cx="610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94099-7C78-A58D-9A31-091F159B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Анимация, одежда, зелен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51762A0-71B7-9495-E7DF-3F63006FC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92" y="14085"/>
            <a:ext cx="11935915" cy="6724073"/>
          </a:xfrm>
        </p:spPr>
      </p:pic>
    </p:spTree>
    <p:extLst>
      <p:ext uri="{BB962C8B-B14F-4D97-AF65-F5344CB8AC3E}">
        <p14:creationId xmlns:p14="http://schemas.microsoft.com/office/powerpoint/2010/main" val="6045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9DD91-5620-7A14-EB60-B180D79C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Изображение выглядит как текст, дерево, зеленый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B21D12C-FE20-AAF9-C89D-F230A5EA1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46" y="2542"/>
            <a:ext cx="5932280" cy="6631707"/>
          </a:xfrm>
        </p:spPr>
      </p:pic>
      <p:pic>
        <p:nvPicPr>
          <p:cNvPr id="5" name="Рисунок 4" descr="Изображение выглядит как текст, растение, вода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1FFE8D5-18BE-E3DE-9C64-3F34C32A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15" y="-2309"/>
            <a:ext cx="6151643" cy="66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7124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ChronicleVTI</vt:lpstr>
      <vt:lpstr>                    Весна. Весенние приметы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2025-02-16T07:05:16Z</dcterms:created>
  <dcterms:modified xsi:type="dcterms:W3CDTF">2025-02-18T07:06:48Z</dcterms:modified>
</cp:coreProperties>
</file>