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2" r:id="rId3"/>
    <p:sldId id="257" r:id="rId4"/>
    <p:sldId id="258" r:id="rId5"/>
    <p:sldId id="284" r:id="rId6"/>
    <p:sldId id="275" r:id="rId7"/>
    <p:sldId id="285" r:id="rId8"/>
    <p:sldId id="286" r:id="rId9"/>
    <p:sldId id="287" r:id="rId10"/>
    <p:sldId id="262" r:id="rId11"/>
    <p:sldId id="263" r:id="rId12"/>
    <p:sldId id="264" r:id="rId13"/>
    <p:sldId id="274" r:id="rId14"/>
    <p:sldId id="276" r:id="rId15"/>
    <p:sldId id="28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5" autoAdjust="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5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7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5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53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4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6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3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1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5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6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4201-F077-4B77-BC7A-72B774F77EB1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E6D1E-2482-409D-BFEC-042A590EA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Режим дня. Часы.</a:t>
            </a: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Профилактика переутомления.</a:t>
            </a:r>
            <a:endParaRPr lang="ru-RU" sz="7200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20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9</a:t>
            </a:r>
            <a:r>
              <a:rPr lang="ru-RU" dirty="0" smtClean="0"/>
              <a:t>. Дети </a:t>
            </a:r>
            <a:r>
              <a:rPr lang="ru-RU" dirty="0" smtClean="0"/>
              <a:t>готовят уроки. </a:t>
            </a:r>
            <a:br>
              <a:rPr lang="ru-RU" dirty="0" smtClean="0"/>
            </a:br>
            <a:r>
              <a:rPr lang="ru-RU" dirty="0" smtClean="0"/>
              <a:t>10. Посещают кружки и секции. </a:t>
            </a:r>
            <a:endParaRPr lang="ru-RU" dirty="0"/>
          </a:p>
        </p:txBody>
      </p:sp>
      <p:pic>
        <p:nvPicPr>
          <p:cNvPr id="4" name="Picture 2" descr="Аутскулинг в тренде: почему домашнее обучение входит в моду | Инновации на  РБК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6" y="2655159"/>
            <a:ext cx="4069838" cy="25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екции для детей, кружки для мальчиков и девочек - куда отдать ребенк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91" y="3015214"/>
            <a:ext cx="4462220" cy="22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1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711" y="411620"/>
            <a:ext cx="10553054" cy="16366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11. Время ужина. </a:t>
            </a:r>
            <a:br>
              <a:rPr lang="ru-RU" dirty="0" smtClean="0"/>
            </a:br>
            <a:r>
              <a:rPr lang="ru-RU" dirty="0" smtClean="0"/>
              <a:t>12. И тихих спокойных игр.</a:t>
            </a:r>
            <a:br>
              <a:rPr lang="ru-RU" dirty="0" smtClean="0"/>
            </a:br>
            <a:r>
              <a:rPr lang="ru-RU" dirty="0" smtClean="0"/>
              <a:t>13.Сон.</a:t>
            </a:r>
            <a:endParaRPr lang="ru-RU" dirty="0"/>
          </a:p>
        </p:txBody>
      </p:sp>
      <p:pic>
        <p:nvPicPr>
          <p:cNvPr id="5" name="Рисунок 4" descr="Родителям на заметку: организация питания школьник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1" y="2554796"/>
            <a:ext cx="3041623" cy="26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гры с детьми дома: 42 идеи для прекрасного времяпрепровождения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06" y="2554797"/>
            <a:ext cx="2950464" cy="262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Сон школьников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98" y="2554798"/>
            <a:ext cx="3401567" cy="26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pPr algn="ctr"/>
            <a:r>
              <a:rPr lang="ru-RU" sz="4000" dirty="0" smtClean="0"/>
              <a:t>Какие</a:t>
            </a:r>
            <a:r>
              <a:rPr lang="ru-RU" dirty="0" smtClean="0"/>
              <a:t> бывают часы?</a:t>
            </a:r>
            <a:endParaRPr lang="ru-RU" dirty="0"/>
          </a:p>
        </p:txBody>
      </p:sp>
      <p:pic>
        <p:nvPicPr>
          <p:cNvPr id="4" name="Рисунок 3" descr="C:\Users\Marus'ka\Desktop\й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34" y="1472341"/>
            <a:ext cx="1813303" cy="150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rus'ka\Desktop\й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3982" y="1427377"/>
            <a:ext cx="1640561" cy="16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Marus'ka\Desktop\й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291" y="1365385"/>
            <a:ext cx="1795543" cy="164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C:\Users\Marus'ka\Desktop\м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7545" y="1327432"/>
            <a:ext cx="1551607" cy="164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C:\Users\Marus'ka\Desktop\й7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5400" y="1472730"/>
            <a:ext cx="2368980" cy="151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arus'ka\Desktop\п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76576" y="817346"/>
            <a:ext cx="880441" cy="2561285"/>
          </a:xfrm>
          <a:prstGeom prst="rect">
            <a:avLst/>
          </a:prstGeom>
          <a:noFill/>
        </p:spPr>
      </p:pic>
      <p:pic>
        <p:nvPicPr>
          <p:cNvPr id="10" name="Picture 2" descr="C:\Users\Marus'ka\Desktop\б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4096" y="3085841"/>
            <a:ext cx="2170749" cy="1656640"/>
          </a:xfrm>
          <a:prstGeom prst="rect">
            <a:avLst/>
          </a:prstGeom>
          <a:noFill/>
        </p:spPr>
      </p:pic>
      <p:pic>
        <p:nvPicPr>
          <p:cNvPr id="13" name="Picture 2" descr="C:\Users\Marus'ka\Desktop\нр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2938" y="3326324"/>
            <a:ext cx="1710625" cy="1710625"/>
          </a:xfrm>
          <a:prstGeom prst="rect">
            <a:avLst/>
          </a:prstGeom>
          <a:noFill/>
        </p:spPr>
      </p:pic>
      <p:pic>
        <p:nvPicPr>
          <p:cNvPr id="14" name="Picture 3" descr="C:\Users\Marus'ka\Desktop\б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06479" y="3378631"/>
            <a:ext cx="1731153" cy="1379349"/>
          </a:xfrm>
          <a:prstGeom prst="rect">
            <a:avLst/>
          </a:prstGeom>
          <a:noFill/>
        </p:spPr>
      </p:pic>
      <p:pic>
        <p:nvPicPr>
          <p:cNvPr id="15" name="Picture 4" descr="C:\Users\Marus'ka\Desktop\ке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24479" y="3187193"/>
            <a:ext cx="1971169" cy="1506610"/>
          </a:xfrm>
          <a:prstGeom prst="rect">
            <a:avLst/>
          </a:prstGeom>
          <a:noFill/>
        </p:spPr>
      </p:pic>
      <p:pic>
        <p:nvPicPr>
          <p:cNvPr id="16" name="Picture 5" descr="C:\Users\Marus'ka\Desktop\ск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14769" y="3106978"/>
            <a:ext cx="2174952" cy="1387530"/>
          </a:xfrm>
          <a:prstGeom prst="rect">
            <a:avLst/>
          </a:prstGeom>
          <a:noFill/>
        </p:spPr>
      </p:pic>
      <p:pic>
        <p:nvPicPr>
          <p:cNvPr id="18" name="Picture 4" descr="C:\Users\Marus'ka\Desktop\зл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41043" y="4568517"/>
            <a:ext cx="2200760" cy="2289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2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5170"/>
          </a:xfrm>
        </p:spPr>
        <p:txBody>
          <a:bodyPr/>
          <a:lstStyle/>
          <a:p>
            <a:pPr algn="ctr"/>
            <a:r>
              <a:rPr lang="ru-RU" dirty="0" smtClean="0"/>
              <a:t>Фильм «Как определять время»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2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29"/>
          </a:xfrm>
        </p:spPr>
        <p:txBody>
          <a:bodyPr/>
          <a:lstStyle/>
          <a:p>
            <a:pPr algn="ctr"/>
            <a:r>
              <a:rPr lang="ru-RU" sz="4000" dirty="0" smtClean="0"/>
              <a:t>Гимнастика</a:t>
            </a:r>
            <a:r>
              <a:rPr lang="ru-RU" dirty="0" smtClean="0"/>
              <a:t> </a:t>
            </a:r>
            <a:r>
              <a:rPr lang="ru-RU" smtClean="0"/>
              <a:t>при переутомлении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6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147"/>
          </a:xfrm>
        </p:spPr>
        <p:txBody>
          <a:bodyPr/>
          <a:lstStyle/>
          <a:p>
            <a:pPr algn="ctr"/>
            <a:r>
              <a:rPr lang="ru-RU" sz="4000" dirty="0" smtClean="0"/>
              <a:t>Итог</a:t>
            </a:r>
            <a:r>
              <a:rPr lang="ru-RU" dirty="0" smtClean="0"/>
              <a:t> урока.</a:t>
            </a:r>
            <a:endParaRPr lang="ru-RU" dirty="0"/>
          </a:p>
        </p:txBody>
      </p:sp>
      <p:pic>
        <p:nvPicPr>
          <p:cNvPr id="1026" name="Picture 2" descr="C:\Users\Marus'ka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6721" y="116932"/>
            <a:ext cx="9144000" cy="10022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Организационный момент</a:t>
            </a:r>
            <a:endParaRPr lang="ru-RU" sz="4000" dirty="0"/>
          </a:p>
        </p:txBody>
      </p:sp>
      <p:pic>
        <p:nvPicPr>
          <p:cNvPr id="1026" name="Picture 2" descr="Режим дня школьника. Нужен ли он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2" y="1714897"/>
            <a:ext cx="5032375" cy="37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14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Тема урока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Режим дня </a:t>
            </a:r>
          </a:p>
          <a:p>
            <a:r>
              <a:rPr lang="ru-RU" dirty="0" smtClean="0"/>
              <a:t>Часы</a:t>
            </a:r>
          </a:p>
          <a:p>
            <a:r>
              <a:rPr lang="ru-RU" dirty="0" smtClean="0"/>
              <a:t>Профилактика</a:t>
            </a:r>
          </a:p>
          <a:p>
            <a:pPr marL="0" indent="0">
              <a:buNone/>
            </a:pPr>
            <a:r>
              <a:rPr lang="ru-RU" dirty="0" smtClean="0"/>
              <a:t> переутомления</a:t>
            </a:r>
            <a:endParaRPr lang="ru-RU" dirty="0"/>
          </a:p>
        </p:txBody>
      </p:sp>
      <p:pic>
        <p:nvPicPr>
          <p:cNvPr id="2052" name="Picture 4" descr="Картинки &quot;Режим дня&quot; (25 фото) ⭐ Юмор, картинки и забавные фото | Kids  education, Toddler schedule, Activities for k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7" y="1584276"/>
            <a:ext cx="2940338" cy="39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31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Фильм «Режим дня для школьника»</a:t>
            </a:r>
            <a:endParaRPr lang="ru-RU" dirty="0"/>
          </a:p>
        </p:txBody>
      </p:sp>
      <p:pic>
        <p:nvPicPr>
          <p:cNvPr id="4" name="2  Режим дня школьн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00991" y="928256"/>
            <a:ext cx="10190018" cy="57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Режимные моменты: </a:t>
            </a:r>
            <a:br>
              <a:rPr lang="ru-RU" sz="4000" dirty="0" smtClean="0"/>
            </a:br>
            <a:r>
              <a:rPr lang="ru-RU" sz="4000" dirty="0" smtClean="0"/>
              <a:t> 1. Дети </a:t>
            </a:r>
            <a:r>
              <a:rPr lang="ru-RU" sz="4000" dirty="0" smtClean="0"/>
              <a:t>встают.</a:t>
            </a:r>
            <a:br>
              <a:rPr lang="ru-RU" sz="4000" dirty="0" smtClean="0"/>
            </a:br>
            <a:r>
              <a:rPr lang="ru-RU" sz="4000" dirty="0" smtClean="0"/>
              <a:t> 2.Делают зарядку</a:t>
            </a:r>
            <a:endParaRPr lang="ru-RU" sz="4000" dirty="0"/>
          </a:p>
        </p:txBody>
      </p:sp>
      <p:pic>
        <p:nvPicPr>
          <p:cNvPr id="4" name="Picture 2" descr="правильный распорядок дня, тема распорядок дня | Yabuka.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7769"/>
            <a:ext cx="4143022" cy="27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Государственное бюджетное дошкольное образовательное учреждение детский сад  № 76 Невского района Санкт-Петербурга - #Физкультура_до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29" y="2630284"/>
            <a:ext cx="2938099" cy="293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pPr algn="ctr"/>
            <a:r>
              <a:rPr lang="ru-RU" sz="4000" dirty="0" smtClean="0"/>
              <a:t>Утренняя</a:t>
            </a:r>
            <a:r>
              <a:rPr lang="ru-RU" dirty="0" smtClean="0"/>
              <a:t> зарядка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4" y="1400175"/>
            <a:ext cx="980302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3. Принимают водные процедуры.</a:t>
            </a:r>
            <a:br>
              <a:rPr lang="ru-RU" sz="4000" dirty="0" smtClean="0"/>
            </a:br>
            <a:r>
              <a:rPr lang="ru-RU" sz="4000" dirty="0" smtClean="0"/>
              <a:t>4. Завтракают. </a:t>
            </a:r>
            <a:endParaRPr lang="ru-RU" sz="4000" dirty="0"/>
          </a:p>
        </p:txBody>
      </p:sp>
      <p:pic>
        <p:nvPicPr>
          <p:cNvPr id="4" name="Picture 2" descr="Если утром дети умываютс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6932"/>
            <a:ext cx="29926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Завтрак, полдник, обед и ужин для ребенка 6 лет: что приготовить, рецеп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32" y="2137839"/>
            <a:ext cx="4921868" cy="36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5. Идут в школу. </a:t>
            </a:r>
            <a:br>
              <a:rPr lang="ru-RU" sz="4000" dirty="0" smtClean="0"/>
            </a:br>
            <a:r>
              <a:rPr lang="ru-RU" sz="4000" dirty="0" smtClean="0"/>
              <a:t>6. В школе дети учатся.</a:t>
            </a:r>
            <a:endParaRPr lang="ru-RU" sz="4000" dirty="0"/>
          </a:p>
        </p:txBody>
      </p:sp>
      <p:pic>
        <p:nvPicPr>
          <p:cNvPr id="4" name="Picture 2" descr="Ярославский интернет-проект «Умная дорога в школу» поддержали 40 регионов  России- Яррег - новости Ярославской област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2239"/>
            <a:ext cx="3799327" cy="259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9-е октября, 2013. Школьный урок. Видео на учительский конкурс.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3" y="2812239"/>
            <a:ext cx="4616303" cy="259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7</a:t>
            </a:r>
            <a:r>
              <a:rPr lang="ru-RU" sz="4000" dirty="0" smtClean="0"/>
              <a:t>. Наступает </a:t>
            </a:r>
            <a:r>
              <a:rPr lang="ru-RU" sz="4000" dirty="0" smtClean="0"/>
              <a:t>время обеда.</a:t>
            </a:r>
            <a:br>
              <a:rPr lang="ru-RU" sz="4000" dirty="0" smtClean="0"/>
            </a:br>
            <a:r>
              <a:rPr lang="ru-RU" sz="4000" dirty="0" smtClean="0"/>
              <a:t>8. И отдыха. </a:t>
            </a:r>
            <a:endParaRPr lang="ru-RU" sz="4000" dirty="0"/>
          </a:p>
        </p:txBody>
      </p:sp>
      <p:pic>
        <p:nvPicPr>
          <p:cNvPr id="4" name="Picture 2" descr="Школьники в Новокузнецке еще не скоро начнут питаться бесплатн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7" y="2668182"/>
            <a:ext cx="3981556" cy="29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Распорядок дня школьника - образец в картинка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49" y="2804221"/>
            <a:ext cx="4229611" cy="28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125</Words>
  <Application>Microsoft Office PowerPoint</Application>
  <PresentationFormat>Широкоэкранный</PresentationFormat>
  <Paragraphs>20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Организационный момент</vt:lpstr>
      <vt:lpstr>Тема урока</vt:lpstr>
      <vt:lpstr>Фильм «Режим дня для школьника»</vt:lpstr>
      <vt:lpstr>Режимные моменты:   1. Дети встают.  2.Делают зарядку</vt:lpstr>
      <vt:lpstr>Утренняя зарядка</vt:lpstr>
      <vt:lpstr>3. Принимают водные процедуры. 4. Завтракают. </vt:lpstr>
      <vt:lpstr>5. Идут в школу.  6. В школе дети учатся.</vt:lpstr>
      <vt:lpstr>7. Наступает время обеда. 8. И отдыха. </vt:lpstr>
      <vt:lpstr>9. Дети готовят уроки.  10. Посещают кружки и секции. </vt:lpstr>
      <vt:lpstr>11. Время ужина.  12. И тихих спокойных игр. 13.Сон.</vt:lpstr>
      <vt:lpstr>Какие бывают часы?</vt:lpstr>
      <vt:lpstr>Фильм «Как определять время»</vt:lpstr>
      <vt:lpstr>Гимнастика при переутомлении .</vt:lpstr>
      <vt:lpstr>Итог урока.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Организационный момент</dc:title>
  <dc:creator>Артём Кувшинов</dc:creator>
  <cp:lastModifiedBy>kr.leon05@yandex.ru</cp:lastModifiedBy>
  <cp:revision>58</cp:revision>
  <dcterms:created xsi:type="dcterms:W3CDTF">2021-03-08T06:25:09Z</dcterms:created>
  <dcterms:modified xsi:type="dcterms:W3CDTF">2024-01-31T03:35:03Z</dcterms:modified>
</cp:coreProperties>
</file>