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56" r:id="rId3"/>
    <p:sldId id="257" r:id="rId4"/>
    <p:sldId id="263" r:id="rId5"/>
    <p:sldId id="264" r:id="rId6"/>
    <p:sldId id="274" r:id="rId7"/>
    <p:sldId id="265" r:id="rId8"/>
    <p:sldId id="266" r:id="rId9"/>
    <p:sldId id="267" r:id="rId10"/>
    <p:sldId id="268" r:id="rId11"/>
    <p:sldId id="270" r:id="rId12"/>
    <p:sldId id="273" r:id="rId13"/>
    <p:sldId id="272" r:id="rId14"/>
    <p:sldId id="271" r:id="rId15"/>
    <p:sldId id="269" r:id="rId16"/>
    <p:sldId id="277" r:id="rId17"/>
    <p:sldId id="280" r:id="rId18"/>
    <p:sldId id="279" r:id="rId19"/>
    <p:sldId id="275" r:id="rId20"/>
    <p:sldId id="259" r:id="rId21"/>
    <p:sldId id="278" r:id="rId22"/>
    <p:sldId id="260" r:id="rId23"/>
    <p:sldId id="261" r:id="rId24"/>
    <p:sldId id="262" r:id="rId25"/>
    <p:sldId id="276" r:id="rId26"/>
    <p:sldId id="282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5CCA2-0D84-44D5-9A06-6408C993ECAB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4F8F4-5676-4734-92E8-005C1DC01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10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инструмент для резания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4F8F4-5676-4734-92E8-005C1DC0134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Отвертка</a:t>
            </a:r>
            <a:r>
              <a:rPr lang="ru-RU" baseline="0" dirty="0" smtClean="0"/>
              <a:t> – это и</a:t>
            </a:r>
            <a:r>
              <a:rPr lang="ru-RU" dirty="0" smtClean="0"/>
              <a:t>нструмент, предназначенный для завинчивания и отвинчивания винтов и шурупов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4F8F4-5676-4734-92E8-005C1DC0134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РУБАНОК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4F8F4-5676-4734-92E8-005C1DC0134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ДРЕЛЬ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4F8F4-5676-4734-92E8-005C1DC0134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КУВАЛДА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4F8F4-5676-4734-92E8-005C1DC0134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ГАЕЧНЫЙ КЛЮЧ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4F8F4-5676-4734-92E8-005C1DC0134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МАЛЯРНЫЕ КИСТИ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4F8F4-5676-4734-92E8-005C1DC0134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ПЛОСКОГУБЦЫ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4F8F4-5676-4734-92E8-005C1DC0134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4F8F4-5676-4734-92E8-005C1DC0134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Презентация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3573016"/>
            <a:ext cx="6408712" cy="122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  По теме «Инструменты»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4" name="Круглая лента лицом вверх 3"/>
          <p:cNvSpPr/>
          <p:nvPr/>
        </p:nvSpPr>
        <p:spPr>
          <a:xfrm>
            <a:off x="2051720" y="4437112"/>
            <a:ext cx="5256584" cy="2016224"/>
          </a:xfrm>
          <a:prstGeom prst="ellipseRibbon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Воспитатель 1младшей группы</a:t>
            </a:r>
          </a:p>
          <a:p>
            <a:pPr algn="ctr"/>
            <a:r>
              <a:rPr lang="ru-RU" b="1" dirty="0" smtClean="0"/>
              <a:t>Докучаева О.В.</a:t>
            </a:r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portmarket24.ru/upload/iblock/fc7/fc7e7fa97c5bc5d670aad75d1ed964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6192688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eleporto.ru/images/detailed/7613/33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8524"/>
            <a:ext cx="8366154" cy="6184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vestelecom.ru/upload/iblock/56f/56ff6336fcfaceca15c4e547800401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8639659" cy="4157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liparts.co/cliparts/yck/arj/yckarjXq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2932"/>
            <a:ext cx="91440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ivt-ht.ru/files/catalog/1289537141D8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8" y="692695"/>
            <a:ext cx="9136902" cy="5189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utstroi.ru/wp-content/uploads/2015/08/tut_90379a5a3d7c319e0ed9022755a86e5a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8444235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pngimg.com/upload/sewing_needle_PNG190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92088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2.bp.blogspot.com/-rl_KoMGAA4Y/UqSNvdouEMI/AAAAAAAACYM/72Di7ulW_2I/s1600/%D1%8D%D0%BC%D0%B0%D0%BB%D1%8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80520" cy="5322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2" name="Picture 4" descr="http://fashionstylist.kupivip.ru/sites/fashion-kupivip/files/main-4786-9f98d617d38088aa23ab78a205218c7d.jpg"/>
          <p:cNvPicPr>
            <a:picLocks noChangeAspect="1" noChangeArrowheads="1"/>
          </p:cNvPicPr>
          <p:nvPr/>
        </p:nvPicPr>
        <p:blipFill>
          <a:blip r:embed="rId3" cstate="print"/>
          <a:srcRect l="45359" t="14400" r="14681" b="10721"/>
          <a:stretch>
            <a:fillRect/>
          </a:stretch>
        </p:blipFill>
        <p:spPr bwMode="auto">
          <a:xfrm>
            <a:off x="6156176" y="332656"/>
            <a:ext cx="2664296" cy="3744416"/>
          </a:xfrm>
          <a:prstGeom prst="rect">
            <a:avLst/>
          </a:prstGeom>
          <a:noFill/>
        </p:spPr>
      </p:pic>
      <p:pic>
        <p:nvPicPr>
          <p:cNvPr id="48134" name="Picture 6" descr="http://www.thimble.ru/pict4/chin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886572"/>
            <a:ext cx="2736842" cy="2971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ina-ebay.com/images/housekeeping-amp-organization/5-x-18mm-finger-thimbles-metal-shield-sewing-grip-protector-pin-needle-shield-craft-54824-7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408712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www.dekor3d.ru/upload/iblock/e7e/e7ec3aadd32fa0694cb02ba80943d9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Круглая лента лицом вверх 5"/>
          <p:cNvSpPr/>
          <p:nvPr/>
        </p:nvSpPr>
        <p:spPr>
          <a:xfrm>
            <a:off x="3491880" y="188640"/>
            <a:ext cx="3744416" cy="1152128"/>
          </a:xfrm>
          <a:prstGeom prst="ellipseRibbon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Сейчас мы отправимся в город мастеров. Там живут великан и гномик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5688632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Comic Sans MS" pitchFamily="66" charset="0"/>
              </a:rPr>
              <a:t/>
            </a:r>
            <a:br>
              <a:rPr lang="ru-RU" sz="14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Хорошо, что есть на свете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Камень, глина и песок!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Хорошо, что есть на свете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Клещи, гвозди, молоток,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Нитки есть и есть лопата —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Можно шить и можно рыть!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Уважайте труд, ребята!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Приучайтесь труд любить!</a:t>
            </a:r>
            <a:br>
              <a:rPr lang="ru-RU" sz="3200" dirty="0" smtClean="0">
                <a:latin typeface="Comic Sans MS" pitchFamily="66" charset="0"/>
              </a:rPr>
            </a:b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x.ucsd.edu/projects/hammer/ham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1872" y="5227450"/>
            <a:ext cx="900608" cy="1025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Игра «Великан и гномик»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2" name="Picture 4" descr="http://skazki-grimm.ru/wp-content/uploads/2009/12/velikan1.jpg"/>
          <p:cNvPicPr>
            <a:picLocks noChangeAspect="1" noChangeArrowheads="1"/>
          </p:cNvPicPr>
          <p:nvPr/>
        </p:nvPicPr>
        <p:blipFill>
          <a:blip r:embed="rId3" cstate="print"/>
          <a:srcRect l="13787" r="12682"/>
          <a:stretch>
            <a:fillRect/>
          </a:stretch>
        </p:blipFill>
        <p:spPr bwMode="auto">
          <a:xfrm>
            <a:off x="78701" y="0"/>
            <a:ext cx="3895328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www.stihi.ru/pics/2016/05/03/69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653136"/>
            <a:ext cx="1152128" cy="1607579"/>
          </a:xfrm>
          <a:prstGeom prst="rect">
            <a:avLst/>
          </a:prstGeom>
          <a:noFill/>
        </p:spPr>
      </p:pic>
      <p:pic>
        <p:nvPicPr>
          <p:cNvPr id="4100" name="Picture 4" descr="http://cliparts.co/cliparts/Bca/E8g/BcaE8gbd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988840"/>
            <a:ext cx="446449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kazki-grimm.ru/wp-content/uploads/2009/12/velikan1.jpg"/>
          <p:cNvPicPr>
            <a:picLocks noChangeAspect="1" noChangeArrowheads="1"/>
          </p:cNvPicPr>
          <p:nvPr/>
        </p:nvPicPr>
        <p:blipFill>
          <a:blip r:embed="rId2" cstate="print"/>
          <a:srcRect l="13787" r="12682"/>
          <a:stretch>
            <a:fillRect/>
          </a:stretch>
        </p:blipFill>
        <p:spPr bwMode="auto">
          <a:xfrm>
            <a:off x="78701" y="0"/>
            <a:ext cx="3895328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www.stihi.ru/pics/2016/05/03/6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0648"/>
            <a:ext cx="1152128" cy="1607579"/>
          </a:xfrm>
          <a:prstGeom prst="rect">
            <a:avLst/>
          </a:prstGeom>
          <a:noFill/>
        </p:spPr>
      </p:pic>
      <p:pic>
        <p:nvPicPr>
          <p:cNvPr id="46082" name="Picture 2" descr="http://www.studfiles.ru/html/2706/285/html_3h2dy3vgfr.TtgD/htmlconvd-xKyabf_html_m7323108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620688"/>
            <a:ext cx="1377753" cy="961223"/>
          </a:xfrm>
          <a:prstGeom prst="rect">
            <a:avLst/>
          </a:prstGeom>
          <a:noFill/>
        </p:spPr>
      </p:pic>
      <p:pic>
        <p:nvPicPr>
          <p:cNvPr id="46084" name="Picture 4" descr="http://izzhizni.ucoz.ru/_bl/44/2195194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492896"/>
            <a:ext cx="4221088" cy="4174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lipartster.com/images/266/shovel-clipart-pc5egaaki-png-BOXs6v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67744" y="2141651"/>
            <a:ext cx="4464496" cy="4425547"/>
          </a:xfrm>
          <a:prstGeom prst="rect">
            <a:avLst/>
          </a:prstGeom>
          <a:noFill/>
        </p:spPr>
      </p:pic>
      <p:pic>
        <p:nvPicPr>
          <p:cNvPr id="3" name="Picture 4" descr="http://skazki-grimm.ru/wp-content/uploads/2009/12/velikan1.jpg"/>
          <p:cNvPicPr>
            <a:picLocks noChangeAspect="1" noChangeArrowheads="1"/>
          </p:cNvPicPr>
          <p:nvPr/>
        </p:nvPicPr>
        <p:blipFill>
          <a:blip r:embed="rId3" cstate="print"/>
          <a:srcRect l="13787" r="12682"/>
          <a:stretch>
            <a:fillRect/>
          </a:stretch>
        </p:blipFill>
        <p:spPr bwMode="auto">
          <a:xfrm>
            <a:off x="78701" y="0"/>
            <a:ext cx="3895328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www.cliparthut.com/clip-arts/1376/garden-tool-shovel-1376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1832" y="1700808"/>
            <a:ext cx="1512168" cy="1890210"/>
          </a:xfrm>
          <a:prstGeom prst="rect">
            <a:avLst/>
          </a:prstGeom>
          <a:noFill/>
        </p:spPr>
      </p:pic>
      <p:pic>
        <p:nvPicPr>
          <p:cNvPr id="4" name="Picture 2" descr="http://www.stihi.ru/pics/2016/05/03/69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9009" y="188640"/>
            <a:ext cx="1393391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kazki-grimm.ru/wp-content/uploads/2009/12/velikan1.jpg"/>
          <p:cNvPicPr>
            <a:picLocks noChangeAspect="1" noChangeArrowheads="1"/>
          </p:cNvPicPr>
          <p:nvPr/>
        </p:nvPicPr>
        <p:blipFill>
          <a:blip r:embed="rId2" cstate="print"/>
          <a:srcRect l="13787" r="12682"/>
          <a:stretch>
            <a:fillRect/>
          </a:stretch>
        </p:blipFill>
        <p:spPr bwMode="auto">
          <a:xfrm>
            <a:off x="78701" y="0"/>
            <a:ext cx="3895328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www.stihi.ru/pics/2016/05/03/6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9009" y="188640"/>
            <a:ext cx="1393391" cy="1944216"/>
          </a:xfrm>
          <a:prstGeom prst="rect">
            <a:avLst/>
          </a:prstGeom>
          <a:noFill/>
        </p:spPr>
      </p:pic>
      <p:pic>
        <p:nvPicPr>
          <p:cNvPr id="2050" name="Picture 2" descr="http://www.clipartfinders.com/clipart/411/free-vector-graphic-axe-hatchet-blade-tool-lumber-image-on-4118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187268"/>
            <a:ext cx="4248472" cy="4457414"/>
          </a:xfrm>
          <a:prstGeom prst="rect">
            <a:avLst/>
          </a:prstGeom>
          <a:noFill/>
        </p:spPr>
      </p:pic>
      <p:pic>
        <p:nvPicPr>
          <p:cNvPr id="2052" name="Picture 4" descr="http://dle.arsafans.com/sites/default/files/images/0_827ba_9c3bf2f7_orig_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668344" y="1916832"/>
            <a:ext cx="1252013" cy="890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kazki-grimm.ru/wp-content/uploads/2009/12/velikan1.jpg"/>
          <p:cNvPicPr>
            <a:picLocks noChangeAspect="1" noChangeArrowheads="1"/>
          </p:cNvPicPr>
          <p:nvPr/>
        </p:nvPicPr>
        <p:blipFill>
          <a:blip r:embed="rId2" cstate="print"/>
          <a:srcRect l="13787" r="12682"/>
          <a:stretch>
            <a:fillRect/>
          </a:stretch>
        </p:blipFill>
        <p:spPr bwMode="auto">
          <a:xfrm>
            <a:off x="78701" y="0"/>
            <a:ext cx="3895328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www.stihi.ru/pics/2016/05/03/6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1393391" cy="1944216"/>
          </a:xfrm>
          <a:prstGeom prst="rect">
            <a:avLst/>
          </a:prstGeom>
          <a:noFill/>
        </p:spPr>
      </p:pic>
      <p:pic>
        <p:nvPicPr>
          <p:cNvPr id="1026" name="Picture 2" descr="http://www.multikraski.ru/Images/Products/Nozhnicy_shkolnye_dlja_levshej_SchoolFormat_13_sm/mid/acme-e-20593-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821361" y="683695"/>
            <a:ext cx="1080120" cy="810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lapka.by/d/248225/d/1183.jpg"/>
          <p:cNvPicPr>
            <a:picLocks noChangeAspect="1" noChangeArrowheads="1"/>
          </p:cNvPicPr>
          <p:nvPr/>
        </p:nvPicPr>
        <p:blipFill>
          <a:blip r:embed="rId5" cstate="print"/>
          <a:srcRect l="16265" t="7065" r="18640" b="6393"/>
          <a:stretch>
            <a:fillRect/>
          </a:stretch>
        </p:blipFill>
        <p:spPr bwMode="auto">
          <a:xfrm>
            <a:off x="3347864" y="3068960"/>
            <a:ext cx="3379967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1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244827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latin typeface="Comic Sans MS" pitchFamily="66" charset="0"/>
            </a:endParaRPr>
          </a:p>
        </p:txBody>
      </p:sp>
      <p:pic>
        <p:nvPicPr>
          <p:cNvPr id="49154" name="Picture 2" descr="http://worldartsme.com/?module=images&amp;act=download&amp;url=gift-box-clipar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2664296" cy="2852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Итог: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dirty="0" smtClean="0"/>
              <a:t>О чем мы сегодня говорили? (Мы говорили о инструментах).</a:t>
            </a:r>
          </a:p>
          <a:p>
            <a:pPr indent="0" algn="just">
              <a:buNone/>
            </a:pPr>
            <a:r>
              <a:rPr lang="ru-RU" dirty="0" smtClean="0"/>
              <a:t>Почему инструменты мы называем помощниками человека?</a:t>
            </a:r>
          </a:p>
          <a:p>
            <a:pPr indent="0" algn="just">
              <a:buNone/>
            </a:pPr>
            <a:r>
              <a:rPr lang="ru-RU" dirty="0" smtClean="0"/>
              <a:t>Могут </a:t>
            </a:r>
            <a:r>
              <a:rPr lang="ru-RU" dirty="0" smtClean="0"/>
              <a:t>ли инструменты нанести вред человеку?</a:t>
            </a:r>
          </a:p>
          <a:p>
            <a:pPr indent="0">
              <a:buNone/>
            </a:pPr>
            <a:r>
              <a:rPr lang="ru-RU" dirty="0" smtClean="0"/>
              <a:t>Где мы побывали? (В городе мастеров). </a:t>
            </a:r>
          </a:p>
          <a:p>
            <a:pPr indent="0">
              <a:buNone/>
            </a:pPr>
            <a:r>
              <a:rPr lang="ru-RU" dirty="0" smtClean="0"/>
              <a:t>Что нужно делать, чтобы стать мастером? (Нужно трудиться).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Мы будем беседовать о инструментах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4098" name="Picture 2" descr="http://taxed.ru/im/gruzchiki-s-instrument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876800" cy="48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osstroysmesi.ru/wp-content/uploads/2014/08/Grabl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zavodskoi56.ru/assets/images/Stoljarka/1523-100.jpg"/>
          <p:cNvPicPr>
            <a:picLocks noChangeAspect="1" noChangeArrowheads="1"/>
          </p:cNvPicPr>
          <p:nvPr/>
        </p:nvPicPr>
        <p:blipFill>
          <a:blip r:embed="rId2" cstate="print"/>
          <a:srcRect t="31752" b="28937"/>
          <a:stretch>
            <a:fillRect/>
          </a:stretch>
        </p:blipFill>
        <p:spPr bwMode="auto">
          <a:xfrm>
            <a:off x="251520" y="260648"/>
            <a:ext cx="8719038" cy="2448272"/>
          </a:xfrm>
          <a:prstGeom prst="rect">
            <a:avLst/>
          </a:prstGeom>
          <a:noFill/>
        </p:spPr>
      </p:pic>
      <p:pic>
        <p:nvPicPr>
          <p:cNvPr id="22532" name="Picture 4" descr="http://www.pngall.com/wp-content/uploads/2016/05/Hand-Saw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28" y="3429000"/>
            <a:ext cx="8979779" cy="2830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www.wausaumandarin.com/sciss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42628"/>
            <a:ext cx="626469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tdata.ru/u22/photo0B38/20558441702-0/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868" y="548681"/>
            <a:ext cx="8855035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krepezh56.ru/UserFiles/Image/Nozhovki/Ut000000506_1_big.jpg"/>
          <p:cNvPicPr>
            <a:picLocks noChangeAspect="1" noChangeArrowheads="1"/>
          </p:cNvPicPr>
          <p:nvPr/>
        </p:nvPicPr>
        <p:blipFill>
          <a:blip r:embed="rId2" cstate="print"/>
          <a:srcRect t="11812" b="17314"/>
          <a:stretch>
            <a:fillRect/>
          </a:stretch>
        </p:blipFill>
        <p:spPr bwMode="auto">
          <a:xfrm>
            <a:off x="729952" y="620688"/>
            <a:ext cx="7721600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ce56.ru/upload/iblock/dbf/dbffff412d4ff613ad84b5aa7896dc7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548680"/>
            <a:ext cx="8832270" cy="5875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119</Words>
  <Application>Microsoft Office PowerPoint</Application>
  <PresentationFormat>Экран (4:3)</PresentationFormat>
  <Paragraphs>31</Paragraphs>
  <Slides>27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</vt:lpstr>
      <vt:lpstr>  Хорошо, что есть на свете Камень, глина и песок! Хорошо, что есть на свете Клещи, гвозди, молоток, Нитки есть и есть лопата — Можно шить и можно рыть! Уважайте труд, ребята! Приучайтесь труд любить! </vt:lpstr>
      <vt:lpstr>Мы будем беседовать о инструментах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«Великан и гномик»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Логопедическое лексико-грамматическое занятие </dc:title>
  <dc:creator>admin</dc:creator>
  <cp:lastModifiedBy>1</cp:lastModifiedBy>
  <cp:revision>28</cp:revision>
  <dcterms:created xsi:type="dcterms:W3CDTF">2017-02-02T11:02:02Z</dcterms:created>
  <dcterms:modified xsi:type="dcterms:W3CDTF">2021-02-03T17:10:46Z</dcterms:modified>
</cp:coreProperties>
</file>