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7591C"/>
    <a:srgbClr val="000F2E"/>
    <a:srgbClr val="F85630"/>
    <a:srgbClr val="FFFF00"/>
    <a:srgbClr val="000000"/>
    <a:srgbClr val="40E729"/>
    <a:srgbClr val="11C1D9"/>
    <a:srgbClr val="CC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95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0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11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60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37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65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9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89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60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38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1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83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45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45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2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BB99-EE0C-42F8-891F-6E644CA40BA5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717944-E1F8-4B60-9387-9B7D0A95E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70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EE0964-B543-4FBA-A498-C0C4F95E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03" y="1710268"/>
            <a:ext cx="9847383" cy="23405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7591C"/>
                </a:solidFill>
              </a:rPr>
              <a:t>Физкультурные праздники и досуги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21EF0E-2979-49FF-BFF7-3B66A3F50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6235" y="4768948"/>
            <a:ext cx="4237768" cy="113948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Приготовил: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Воспитатель Лапшина Алена Сергеевна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14348C1-26F9-4786-A98C-E489206061A2}"/>
              </a:ext>
            </a:extLst>
          </p:cNvPr>
          <p:cNvSpPr/>
          <p:nvPr/>
        </p:nvSpPr>
        <p:spPr>
          <a:xfrm>
            <a:off x="942535" y="168812"/>
            <a:ext cx="8454683" cy="15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МОАУ «СОШ №5 г.Орска» дошкольные группы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58FBEE-9F40-43A5-81F7-75227719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0" y="3516910"/>
            <a:ext cx="4139543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15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BE16CC-9899-44C0-A3B8-1C77BFD7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828"/>
            <a:ext cx="8596668" cy="956317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6B440D-EF0A-4C03-B9AA-9BA6FE2D8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956603"/>
            <a:ext cx="8215533" cy="5556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- уникальный период в жизни человека, в процессе которого формируется здоровье, осуществляется развитие личности. Все, что приобретено ребенком в детстве, сохраняется потом на всю жизнь.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Растить детей здоровыми, эмоциональными, сильными — задача каждого дошкольного учреждения. Действительно, невозможно представить себе жизнь ребёнка в детском саду без весёлых досугов и развлечений, шумных праздников и соревнований, интересных игр и увлекательных аттракционов.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A96E18-A59C-4A10-A02A-1A6251B1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26" y="2532471"/>
            <a:ext cx="4962574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95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0702DA-3B94-4150-9B03-DD28464C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880"/>
            <a:ext cx="8171244" cy="185693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C0000"/>
                </a:solidFill>
              </a:rPr>
              <a:t>Форма проведения: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1EC5F0-67A7-44DD-A5F7-8EE46033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83213"/>
            <a:ext cx="9312812" cy="535979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056C3-7EE9-443D-B90D-C2842EFF7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778" y="-13218"/>
            <a:ext cx="5204222" cy="3980307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AFAD9E47-F52D-43B4-B720-8B6A2ED862A3}"/>
              </a:ext>
            </a:extLst>
          </p:cNvPr>
          <p:cNvSpPr/>
          <p:nvPr/>
        </p:nvSpPr>
        <p:spPr>
          <a:xfrm>
            <a:off x="506437" y="1547446"/>
            <a:ext cx="837028" cy="682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7BCA2D3-B181-450E-9523-E8E5F22DB095}"/>
              </a:ext>
            </a:extLst>
          </p:cNvPr>
          <p:cNvSpPr/>
          <p:nvPr/>
        </p:nvSpPr>
        <p:spPr>
          <a:xfrm>
            <a:off x="1514362" y="1083213"/>
            <a:ext cx="2729132" cy="1603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Физкультурно-спортивный праздник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E209F415-AE1B-485F-9CB9-AC67244F0978}"/>
              </a:ext>
            </a:extLst>
          </p:cNvPr>
          <p:cNvSpPr/>
          <p:nvPr/>
        </p:nvSpPr>
        <p:spPr>
          <a:xfrm>
            <a:off x="2054405" y="3400864"/>
            <a:ext cx="871654" cy="682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450CE65-B419-4137-88E8-C8830E3B69E6}"/>
              </a:ext>
            </a:extLst>
          </p:cNvPr>
          <p:cNvSpPr/>
          <p:nvPr/>
        </p:nvSpPr>
        <p:spPr>
          <a:xfrm>
            <a:off x="3488788" y="2867626"/>
            <a:ext cx="2897944" cy="1603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Праздники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49D12F0D-F346-4628-A5CD-B58AE964C3FF}"/>
              </a:ext>
            </a:extLst>
          </p:cNvPr>
          <p:cNvSpPr/>
          <p:nvPr/>
        </p:nvSpPr>
        <p:spPr>
          <a:xfrm>
            <a:off x="4762956" y="5299154"/>
            <a:ext cx="956604" cy="682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2B48205-C07B-4266-B320-00C299B6E61F}"/>
              </a:ext>
            </a:extLst>
          </p:cNvPr>
          <p:cNvSpPr/>
          <p:nvPr/>
        </p:nvSpPr>
        <p:spPr>
          <a:xfrm>
            <a:off x="5917550" y="4733778"/>
            <a:ext cx="2635607" cy="151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Физкультурный досуг</a:t>
            </a:r>
          </a:p>
        </p:txBody>
      </p:sp>
    </p:spTree>
    <p:extLst>
      <p:ext uri="{BB962C8B-B14F-4D97-AF65-F5344CB8AC3E}">
        <p14:creationId xmlns:p14="http://schemas.microsoft.com/office/powerpoint/2010/main" xmlns="" val="248130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447F2-3F04-4568-A9E7-679C5D2E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432120"/>
            <a:ext cx="9425354" cy="1635831"/>
          </a:xfrm>
        </p:spPr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ru-RU" sz="4400" b="1" dirty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физкультурного праздника и досуга: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B25E93-3389-4CCE-975F-FA9C2D71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743200"/>
            <a:ext cx="8117057" cy="3298162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Формировать здоровый образ жизни.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Воспитывать стойкий интерес к физкультуре и спорту, личным достижениям, спортивным событиям нашей страны и всего мира.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Позабавить детей, доставить им удовольствие.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Демонстрировать спортивные достижения.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Воспитывать интерес к государственным праздникам.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Формировать познавательную активность.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3" descr="D:\фоны\98ede9f82b60c01b9556a3ed529b1529.png">
            <a:extLst>
              <a:ext uri="{FF2B5EF4-FFF2-40B4-BE49-F238E27FC236}">
                <a16:creationId xmlns:a16="http://schemas.microsoft.com/office/drawing/2014/main" xmlns="" id="{C7E94869-BEC7-439B-B102-4838C82B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3659" y="2743200"/>
            <a:ext cx="3659190" cy="242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87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55001-C176-46EC-81ED-DE31F7DC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644" y="609600"/>
            <a:ext cx="6854358" cy="73435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Методика: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9D9C06-05F3-4EDE-ADF8-8ADD8EED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658" y="1463041"/>
            <a:ext cx="7610622" cy="4578322"/>
          </a:xfrm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 во всех возрастных группах, начиная со второй младшей.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Предназначается для одной, двух групп дошкольного учреждения.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Длительность: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младшая и средняя группы – 20-30 минут;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старшая группа - 35-40 минут;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подготовительная группа – 40-50 минут.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фоны\deti10.png">
            <a:extLst>
              <a:ext uri="{FF2B5EF4-FFF2-40B4-BE49-F238E27FC236}">
                <a16:creationId xmlns:a16="http://schemas.microsoft.com/office/drawing/2014/main" xmlns="" id="{E24CDF15-2EC9-4622-A8C0-3C311F9C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74" y="0"/>
            <a:ext cx="27291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10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AD646E-69B4-4247-B447-F55440BE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26" y="108808"/>
            <a:ext cx="4962574" cy="42127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6AA34-357A-4D7E-8B58-2D3868FA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1224"/>
            <a:ext cx="8596668" cy="1699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80A03F-F346-47AE-A70B-0EE7029F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ACE072-8DB5-402C-8698-69C6BF9DB310}"/>
              </a:ext>
            </a:extLst>
          </p:cNvPr>
          <p:cNvSpPr/>
          <p:nvPr/>
        </p:nvSpPr>
        <p:spPr>
          <a:xfrm>
            <a:off x="4007342" y="311883"/>
            <a:ext cx="3343292" cy="2093699"/>
          </a:xfrm>
          <a:prstGeom prst="rect">
            <a:avLst/>
          </a:prstGeom>
          <a:solidFill>
            <a:srgbClr val="40E72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Недопустим отбор детей показывающих отличные результаты, необходимо участие всех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AB7728-C2D2-4E91-B611-0F8011B7D139}"/>
              </a:ext>
            </a:extLst>
          </p:cNvPr>
          <p:cNvSpPr/>
          <p:nvPr/>
        </p:nvSpPr>
        <p:spPr>
          <a:xfrm>
            <a:off x="4424354" y="4463847"/>
            <a:ext cx="3343292" cy="2101794"/>
          </a:xfrm>
          <a:prstGeom prst="rect">
            <a:avLst/>
          </a:prstGeom>
          <a:solidFill>
            <a:srgbClr val="F8563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следует увлекаться репетициями заданий-выступлений, важно сохранять у детей интерес к  разным видам игр и упражнений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57B3689-08F4-4479-8CEB-63630CF25847}"/>
              </a:ext>
            </a:extLst>
          </p:cNvPr>
          <p:cNvSpPr/>
          <p:nvPr/>
        </p:nvSpPr>
        <p:spPr>
          <a:xfrm>
            <a:off x="187418" y="290922"/>
            <a:ext cx="3343292" cy="2101793"/>
          </a:xfrm>
          <a:prstGeom prst="rect">
            <a:avLst/>
          </a:prstGeom>
          <a:solidFill>
            <a:srgbClr val="11C1D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Недопустимо перерастание детского праздника в развлекательное зрелище для взрослых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697C83-FAB6-40EE-8F8D-18868238B1BB}"/>
              </a:ext>
            </a:extLst>
          </p:cNvPr>
          <p:cNvSpPr/>
          <p:nvPr/>
        </p:nvSpPr>
        <p:spPr>
          <a:xfrm>
            <a:off x="96228" y="4527289"/>
            <a:ext cx="3343292" cy="210179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Необходимо рациональное распределение физической нагрузки в разных видах деятельности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A3B20CF-BE8E-4A91-B15E-7136198FEDD4}"/>
              </a:ext>
            </a:extLst>
          </p:cNvPr>
          <p:cNvSpPr/>
          <p:nvPr/>
        </p:nvSpPr>
        <p:spPr>
          <a:xfrm>
            <a:off x="2717689" y="2392715"/>
            <a:ext cx="2471383" cy="2307101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Принципы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организации</a:t>
            </a:r>
          </a:p>
          <a:p>
            <a:pPr lvl="0" algn="ctr" defTabSz="914400">
              <a:defRPr/>
            </a:pPr>
            <a:r>
              <a:rPr lang="ru-RU" sz="20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kumimoji="0" lang="ru-RU" sz="20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0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C164D-F388-403F-8F15-38D27BA0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09678"/>
            <a:ext cx="7849771" cy="149676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AE42AE-B826-432E-9621-BAB6305B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14733"/>
            <a:ext cx="9537894" cy="4226630"/>
          </a:xfrm>
          <a:ln>
            <a:noFill/>
          </a:ln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4" name="Picture 3" descr="D:\фоны\18064635.png">
            <a:extLst>
              <a:ext uri="{FF2B5EF4-FFF2-40B4-BE49-F238E27FC236}">
                <a16:creationId xmlns:a16="http://schemas.microsoft.com/office/drawing/2014/main" xmlns="" id="{64C3C2A6-ADE8-4C82-A4B1-CBC949B0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905" y="384956"/>
            <a:ext cx="3775392" cy="274330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C1C335-581B-4834-9C02-B12AB0CA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373" y="2945029"/>
            <a:ext cx="5385039" cy="343009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2E3BF60-D098-4FC3-A00D-466CBD84CF8D}"/>
              </a:ext>
            </a:extLst>
          </p:cNvPr>
          <p:cNvSpPr/>
          <p:nvPr/>
        </p:nvSpPr>
        <p:spPr>
          <a:xfrm>
            <a:off x="3924886" y="225520"/>
            <a:ext cx="3577024" cy="1025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0F2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0F2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2800" b="1" strike="noStrike" kern="1200" cap="none" spc="0" normalizeH="0" baseline="0" noProof="0" dirty="0">
                <a:ln>
                  <a:noFill/>
                </a:ln>
                <a:solidFill>
                  <a:srgbClr val="000F2E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Комбинированные </a:t>
            </a:r>
            <a:endParaRPr lang="ru-RU" sz="28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693257-B19D-47A1-B8B8-372A505C1FEB}"/>
              </a:ext>
            </a:extLst>
          </p:cNvPr>
          <p:cNvSpPr/>
          <p:nvPr/>
        </p:nvSpPr>
        <p:spPr>
          <a:xfrm>
            <a:off x="3427378" y="2945029"/>
            <a:ext cx="3555297" cy="1980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6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спортивных упражнений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4539830-325B-4982-99C2-16D3D9735A00}"/>
              </a:ext>
            </a:extLst>
          </p:cNvPr>
          <p:cNvSpPr/>
          <p:nvPr/>
        </p:nvSpPr>
        <p:spPr>
          <a:xfrm>
            <a:off x="365761" y="3999677"/>
            <a:ext cx="3061617" cy="216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kumimoji="0" lang="ru-RU" sz="2400" b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подвижных игр, аттракционов, забав </a:t>
            </a:r>
            <a:endParaRPr lang="ru-RU" sz="24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6481667-3A2A-43C8-ADB4-B12553A7F3E8}"/>
              </a:ext>
            </a:extLst>
          </p:cNvPr>
          <p:cNvSpPr/>
          <p:nvPr/>
        </p:nvSpPr>
        <p:spPr>
          <a:xfrm>
            <a:off x="365761" y="1632350"/>
            <a:ext cx="3311630" cy="1469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Интегрированные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BAD4CC5-ACE9-401A-8B40-A56E6D69130F}"/>
              </a:ext>
            </a:extLst>
          </p:cNvPr>
          <p:cNvSpPr/>
          <p:nvPr/>
        </p:nvSpPr>
        <p:spPr>
          <a:xfrm>
            <a:off x="858129" y="201721"/>
            <a:ext cx="3066757" cy="133858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и организация</a:t>
            </a:r>
          </a:p>
        </p:txBody>
      </p:sp>
      <p:pic>
        <p:nvPicPr>
          <p:cNvPr id="13" name="Picture 3" descr="D:\фоны\18064635.png">
            <a:extLst>
              <a:ext uri="{FF2B5EF4-FFF2-40B4-BE49-F238E27FC236}">
                <a16:creationId xmlns:a16="http://schemas.microsoft.com/office/drawing/2014/main" xmlns="" id="{4EF8E18A-71B8-452B-9F7A-29F1D6AC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327" y="338934"/>
            <a:ext cx="3775392" cy="2743308"/>
          </a:xfrm>
          <a:prstGeom prst="rect">
            <a:avLst/>
          </a:prstGeom>
          <a:noFill/>
        </p:spPr>
      </p:pic>
      <p:pic>
        <p:nvPicPr>
          <p:cNvPr id="14" name="Picture 3" descr="D:\фоны\18064635.png">
            <a:extLst>
              <a:ext uri="{FF2B5EF4-FFF2-40B4-BE49-F238E27FC236}">
                <a16:creationId xmlns:a16="http://schemas.microsoft.com/office/drawing/2014/main" xmlns="" id="{AC62DF48-4F6E-4F3A-B96D-98A89702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327" y="168653"/>
            <a:ext cx="3775392" cy="274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914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209CC-1554-46A2-8A9A-6B76CDFC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301435" cy="5594252"/>
          </a:xfrm>
        </p:spPr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Спортивные праздники и развлеченья любят дети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Городов и деревень.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Пусть же станет в целом свете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Спортивные праздники и развлеченья каждый день.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Приучи себя к порядку,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Пробуй плавать и нырять,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Научись любить зарядку-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разучишься чихать.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Надо с детства закаляться,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 здоров ты был весь год,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 к доктору являться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Только если позовёт.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24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18B31B8-01F4-4E65-9858-9D4A13AD0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474" y="1231093"/>
            <a:ext cx="4315464" cy="49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88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9915B-1786-4EE6-A45C-13722342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2250DFA-A318-49DA-83ED-E1287153A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9" y="1744394"/>
            <a:ext cx="8820443" cy="51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1267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3040</TotalTime>
  <Words>209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Физкультурные праздники и досуги</vt:lpstr>
      <vt:lpstr> Актуальность: </vt:lpstr>
      <vt:lpstr>Форма проведения:</vt:lpstr>
      <vt:lpstr>Задачи физкультурного праздника и досуга: </vt:lpstr>
      <vt:lpstr>Методика:</vt:lpstr>
      <vt:lpstr>Слайд 6</vt:lpstr>
      <vt:lpstr> </vt:lpstr>
      <vt:lpstr>Спортивные праздники и развлеченья любят дети Городов и деревень. Пусть же станет в целом свете Спортивные праздники и развлеченья каждый день. Приучи себя к порядку, Пробуй плавать и нырять, Научись любить зарядку- И разучишься чихать. Надо с детства закаляться, Чтоб здоров ты был весь год, Чтобы к доктору являться Только если позовёт.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физкультурных праздников и досугов</dc:title>
  <dc:creator>HP</dc:creator>
  <cp:lastModifiedBy>HP</cp:lastModifiedBy>
  <cp:revision>36</cp:revision>
  <dcterms:created xsi:type="dcterms:W3CDTF">2020-11-17T11:11:09Z</dcterms:created>
  <dcterms:modified xsi:type="dcterms:W3CDTF">2025-02-14T08:12:29Z</dcterms:modified>
</cp:coreProperties>
</file>