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5" r:id="rId2"/>
    <p:sldId id="257" r:id="rId3"/>
    <p:sldId id="298" r:id="rId4"/>
    <p:sldId id="311" r:id="rId5"/>
    <p:sldId id="277" r:id="rId6"/>
    <p:sldId id="302" r:id="rId7"/>
    <p:sldId id="313" r:id="rId8"/>
    <p:sldId id="31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7F8-D677-47C0-B85B-6C7C98AC6FE1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01BA5-9B40-47D5-9C10-28002A291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17A-140C-4EAC-B840-DF7584DCD872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959-C8C3-4F34-86B9-3BE6D5B1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17A-140C-4EAC-B840-DF7584DCD872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959-C8C3-4F34-86B9-3BE6D5B1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17A-140C-4EAC-B840-DF7584DCD872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959-C8C3-4F34-86B9-3BE6D5B1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17A-140C-4EAC-B840-DF7584DCD872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959-C8C3-4F34-86B9-3BE6D5B1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17A-140C-4EAC-B840-DF7584DCD872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959-C8C3-4F34-86B9-3BE6D5B1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17A-140C-4EAC-B840-DF7584DCD872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959-C8C3-4F34-86B9-3BE6D5B1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17A-140C-4EAC-B840-DF7584DCD872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959-C8C3-4F34-86B9-3BE6D5B1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17A-140C-4EAC-B840-DF7584DCD872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959-C8C3-4F34-86B9-3BE6D5B1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17A-140C-4EAC-B840-DF7584DCD872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959-C8C3-4F34-86B9-3BE6D5B1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17A-140C-4EAC-B840-DF7584DCD872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959-C8C3-4F34-86B9-3BE6D5B1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17A-140C-4EAC-B840-DF7584DCD872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959-C8C3-4F34-86B9-3BE6D5B1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317A-140C-4EAC-B840-DF7584DCD872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46959-C8C3-4F34-86B9-3BE6D5B1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orester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 образовательное учреждение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 № 15 «Ромашка» общеразвивающего вида с приоритетным осуществлением деятельности по физическому направлению развития детей»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2708920"/>
            <a:ext cx="5184576" cy="341724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err="1" smtClean="0">
                <a:solidFill>
                  <a:srgbClr val="FF0000"/>
                </a:solidFill>
              </a:rPr>
              <a:t>Здоровьесберегающие</a:t>
            </a:r>
            <a:r>
              <a:rPr lang="ru-RU" i="1" dirty="0" smtClean="0">
                <a:solidFill>
                  <a:srgbClr val="FF0000"/>
                </a:solidFill>
              </a:rPr>
              <a:t> технологии в работе учителя-логопеда</a:t>
            </a:r>
          </a:p>
          <a:p>
            <a:pPr marL="0" indent="0" algn="ctr">
              <a:buNone/>
            </a:pPr>
            <a:endParaRPr lang="ru-RU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</a:p>
          <a:p>
            <a:pPr marL="0" indent="0" algn="r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О.Н.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orester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03" y="0"/>
            <a:ext cx="9093794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71500" y="654050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04664"/>
            <a:ext cx="4608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340768"/>
            <a:ext cx="475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педагогов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здоровьесберегающими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технологиями,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оказывают положительное воздействие на речевое развитие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orester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1628800"/>
            <a:ext cx="78581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 педагога- заинтересовать ребенка, так чтобы ему захотелось участвовать в процессе коррекции речи. А для этого занятия должны быть не скучными, а интересной игрой. </a:t>
            </a:r>
            <a:r>
              <a:rPr lang="ru-RU" dirty="0" smtClean="0">
                <a:latin typeface="Vrinda" pitchFamily="2" charset="0"/>
                <a:cs typeface="Trebuchet MS" pitchFamily="34" charset="0"/>
              </a:rPr>
              <a:t/>
            </a:r>
            <a:br>
              <a:rPr lang="ru-RU" dirty="0" smtClean="0">
                <a:latin typeface="Vrinda" pitchFamily="2" charset="0"/>
                <a:cs typeface="Trebuchet MS" pitchFamily="34" charset="0"/>
              </a:rPr>
            </a:br>
            <a:endParaRPr lang="ru-RU" dirty="0"/>
          </a:p>
        </p:txBody>
      </p:sp>
      <p:pic>
        <p:nvPicPr>
          <p:cNvPr id="5" name="Рисунок 4" descr="http://img0.liveinternet.ru/images/attach/c/7/97/380/97380242_5111852_0_6fcb3_d601a429_X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89040"/>
            <a:ext cx="20882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orester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948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-171400"/>
            <a:ext cx="61234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500042"/>
            <a:ext cx="407196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</a:p>
          <a:p>
            <a:r>
              <a:rPr lang="ru-RU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Развитие правильного речевого дыхания</a:t>
            </a:r>
          </a:p>
          <a:p>
            <a:endParaRPr lang="ru-RU" i="1" dirty="0"/>
          </a:p>
        </p:txBody>
      </p:sp>
      <p:pic>
        <p:nvPicPr>
          <p:cNvPr id="5" name="Рисунок 3" descr="Игры на развитие речевого дыхания в средней, старшей групп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1763688" cy="188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500042"/>
            <a:ext cx="1336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«Забей гол»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t="5953" b="7730"/>
          <a:stretch>
            <a:fillRect/>
          </a:stretch>
        </p:blipFill>
        <p:spPr bwMode="auto">
          <a:xfrm>
            <a:off x="2627784" y="1412776"/>
            <a:ext cx="17269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99792" y="1412776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Феерверк</a:t>
            </a:r>
            <a:r>
              <a:rPr lang="ru-RU" alt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гры на развитие речевого дыхания в средней, старшей групп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412776"/>
            <a:ext cx="1649062" cy="158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11960" y="2636913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«Буря в стакане»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548680"/>
            <a:ext cx="1800200" cy="22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643702" y="476672"/>
            <a:ext cx="2500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«Посади бабочку </a:t>
            </a:r>
          </a:p>
          <a:p>
            <a:r>
              <a:rPr lang="ru-RU" alt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цветок»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4077072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«Листопад»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3" descr="Игры на развитие речевого дыхания в средней, старшей групп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365104"/>
            <a:ext cx="1892003" cy="165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131840" y="5661248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«Волшебный шарик»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4077072"/>
            <a:ext cx="156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«Задуй свечи»</a:t>
            </a:r>
          </a:p>
        </p:txBody>
      </p:sp>
      <p:pic>
        <p:nvPicPr>
          <p:cNvPr id="18" name="Picture 2" descr="C:\Users\Forester\Desktop\флтл обуч.гр\20200219_1054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941168"/>
            <a:ext cx="1707654" cy="227687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429388" y="4725144"/>
            <a:ext cx="216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«Угадай кто там?»</a:t>
            </a:r>
          </a:p>
        </p:txBody>
      </p:sp>
      <p:pic>
        <p:nvPicPr>
          <p:cNvPr id="20" name="Picture 2" descr="C:\Documents and Settings\Admin\Рабочий стол\игры фото\20191025_1025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509120"/>
            <a:ext cx="2234775" cy="1873268"/>
          </a:xfrm>
          <a:prstGeom prst="rect">
            <a:avLst/>
          </a:prstGeom>
          <a:noFill/>
        </p:spPr>
      </p:pic>
      <p:pic>
        <p:nvPicPr>
          <p:cNvPr id="21" name="Picture 2" descr="C:\Documents and Settings\Admin\Рабочий стол\фото проекта\IMG_9256.JPG">
            <a:extLst>
              <a:ext uri="{FF2B5EF4-FFF2-40B4-BE49-F238E27FC236}">
                <a16:creationId xmlns:a16="http://schemas.microsoft.com/office/drawing/2014/main" id="{FEFE794E-2C40-4B8C-B087-A722EB959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2852936"/>
            <a:ext cx="1986290" cy="1440160"/>
          </a:xfrm>
          <a:prstGeom prst="rect">
            <a:avLst/>
          </a:prstGeom>
          <a:noFill/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64297A2-B487-48A9-9399-AD726F1DF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/>
          <a:srcRect b="12968"/>
          <a:stretch/>
        </p:blipFill>
        <p:spPr bwMode="auto">
          <a:xfrm>
            <a:off x="683568" y="2492896"/>
            <a:ext cx="1814514" cy="150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2051720" y="3244334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«Сдуй снежинку»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3968" y="3140968"/>
            <a:ext cx="2118210" cy="103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Forester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06" y="0"/>
            <a:ext cx="909379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03494" y="0"/>
            <a:ext cx="4537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 </a:t>
            </a: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836713"/>
            <a:ext cx="5400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b="1" dirty="0" smtClean="0"/>
          </a:p>
          <a:p>
            <a:pPr>
              <a:lnSpc>
                <a:spcPct val="90000"/>
              </a:lnSpc>
            </a:pPr>
            <a:endParaRPr lang="ru-RU" altLang="ru-RU" b="1" dirty="0" smtClean="0"/>
          </a:p>
          <a:p>
            <a:pPr>
              <a:lnSpc>
                <a:spcPct val="90000"/>
              </a:lnSpc>
            </a:pPr>
            <a:endParaRPr lang="ru-RU" altLang="ru-RU" b="1" dirty="0" smtClean="0"/>
          </a:p>
          <a:p>
            <a:pPr>
              <a:lnSpc>
                <a:spcPct val="90000"/>
              </a:lnSpc>
            </a:pPr>
            <a:endParaRPr lang="ru-RU" altLang="ru-RU" b="1" dirty="0" smtClean="0"/>
          </a:p>
          <a:p>
            <a:pPr>
              <a:lnSpc>
                <a:spcPct val="90000"/>
              </a:lnSpc>
            </a:pPr>
            <a:endParaRPr lang="ru-RU" altLang="ru-RU" b="1" dirty="0" smtClean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571472" y="586033"/>
            <a:ext cx="5800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«Хоботок»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Вытягивание сомкнутых губ вперёд.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Улыбайся народ,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 губы – вперёд!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так делаем раз шесть.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Всё! Хвалю! Начало есть!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Хобот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836712"/>
            <a:ext cx="2019300" cy="16478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86314" y="2492896"/>
            <a:ext cx="37461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«Лопаточка»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Рот открыт, широкий расслабленный язык лежит на нижней губе.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Язык широкий покажи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лопатку подержи.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1" y="2857496"/>
            <a:ext cx="2592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«Вкусное варенье»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6" descr="Вкусное варень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86124"/>
            <a:ext cx="2019300" cy="128588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4714885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Губка верхняя в варенье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Ах, неаккуратно ел.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облизывать придётся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Будто нету других дел.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4149080"/>
            <a:ext cx="1800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«Маляр»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2" name="Picture 8" descr="Маля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365104"/>
            <a:ext cx="1647825" cy="200977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724128" y="4437112"/>
            <a:ext cx="3096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Язычок наш – кисточка, нёбо – потолок.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Белит нёбо кисточка за мазком, мазок.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Сделано немало, кисточка устала.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Лопаточ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648081">
            <a:off x="3085536" y="2739497"/>
            <a:ext cx="2276475" cy="504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orester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34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00042"/>
            <a:ext cx="6143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Кинезеологические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упражнения – наука о развитии умственных способностей и физического здоровья через определённые двигательные упражнения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71612"/>
            <a:ext cx="6215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Упражнения на развитие динамического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праксиса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рук: по образцу, по словесной  инструкции или под счет (кулак –  ребро – ладонь).</a:t>
            </a:r>
          </a:p>
        </p:txBody>
      </p:sp>
      <p:pic>
        <p:nvPicPr>
          <p:cNvPr id="5" name="Picture 4" descr="C:\Users\Forester\Desktop\игры сл\20191025_165517.jpg"/>
          <p:cNvPicPr>
            <a:picLocks noChangeAspect="1" noChangeArrowheads="1"/>
          </p:cNvPicPr>
          <p:nvPr/>
        </p:nvPicPr>
        <p:blipFill>
          <a:blip r:embed="rId3" cstate="print"/>
          <a:srcRect t="21588" r="42120" b="4395"/>
          <a:stretch>
            <a:fillRect/>
          </a:stretch>
        </p:blipFill>
        <p:spPr bwMode="auto">
          <a:xfrm>
            <a:off x="357158" y="3143248"/>
            <a:ext cx="3071834" cy="29462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2285992"/>
            <a:ext cx="557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Упражнения на развитие  координации рук: выполнение движений   одновременно обеими руками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(кулак левой руки – ребро правой руки и т.д.).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1204" t="28889" b="6667"/>
          <a:stretch>
            <a:fillRect/>
          </a:stretch>
        </p:blipFill>
        <p:spPr bwMode="auto">
          <a:xfrm>
            <a:off x="5318642" y="3143248"/>
            <a:ext cx="33253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Сиротюк А. Л. Нейропсихологическое и психофизиологическое сопровождение обучения - страница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571480"/>
            <a:ext cx="2184083" cy="1641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t="20292" b="7234"/>
          <a:stretch>
            <a:fillRect/>
          </a:stretch>
        </p:blipFill>
        <p:spPr bwMode="auto">
          <a:xfrm>
            <a:off x="2500297" y="4357694"/>
            <a:ext cx="3445841" cy="278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214546" y="0"/>
            <a:ext cx="4500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Кинезеологические</a:t>
            </a:r>
            <a:r>
              <a:rPr lang="ru-RU" alt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упражнения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orester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379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404664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0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alt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пальчиковая гимнастика, </a:t>
            </a:r>
            <a:r>
              <a:rPr lang="ru-RU" alt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alt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28604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4857760"/>
            <a:ext cx="5143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мороза не боюсь,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(шагаем на месте)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ним я крепко подружусь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(хлопаем в ладоши).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Подойдет ко мне мороз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(присели),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Тронет руку, тронет нос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(показываем руку, нос)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Значит надо не зевать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(хлопки в ладоши),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Прыгать, бегать и играть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(прыжки на месте).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Картинки по запросу &quot;фото су джо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86058"/>
            <a:ext cx="1643074" cy="164307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357167"/>
            <a:ext cx="407196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«Что там чудиться в тумане?»</a:t>
            </a: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642918"/>
            <a:ext cx="52864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там чудится в тумане? 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Дети вытягивают руки вперёд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Волны плещут в океане. 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Дети машут руками, изображая волны)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мачты кораблей. 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Дети вытягивают руки вверх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Пусть плывут сюда скорей! 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Дети приветственно машут руками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по берегу гуляем,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Мореходов поджидаем, 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Ходьба на месте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Ищем ракушки в песке 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Наклоны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сжимаем в кулаке. 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Дети сжимают кулачки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Чтоб побольше их собрать, —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Надо чаще приседать.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(Приседания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2643182"/>
            <a:ext cx="1295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«Фрукты»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2928934"/>
            <a:ext cx="394140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Этот пальчик -  апельсин, он, конечно, не один.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Этот пальчик – слива, вкусная, красивая.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Этот пальчик -  абрикос, высоко на ветке рос.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Этот пальчик -  груша, просит: «Ну-ка, скушай!»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Этот пальчик – ананас. Фрукт для вас и для нас.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4429132"/>
            <a:ext cx="239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«Я мороза не боюсь»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6673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149080"/>
            <a:ext cx="195071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orester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06" y="0"/>
            <a:ext cx="909379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0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Массаж и </a:t>
            </a:r>
            <a:r>
              <a:rPr lang="ru-RU" alt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4" name="Picture 2" descr="https://i.mycdn.me/i?r=AyH4iRPQ2q0otWIFepML2LxRSIRTdC-KRSq0IqaUcUXl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28604"/>
            <a:ext cx="4480445" cy="6025426"/>
          </a:xfrm>
          <a:prstGeom prst="rect">
            <a:avLst/>
          </a:prstGeom>
          <a:noFill/>
        </p:spPr>
      </p:pic>
      <p:pic>
        <p:nvPicPr>
          <p:cNvPr id="5" name="Picture 4" descr="https://i.mycdn.me/i?r=AyH4iRPQ2q0otWIFepML2LxRhdOzMUxW0W-LsvfCT_cd9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1" y="428604"/>
            <a:ext cx="4001041" cy="6072230"/>
          </a:xfrm>
          <a:prstGeom prst="rect">
            <a:avLst/>
          </a:prstGeom>
          <a:noFill/>
        </p:spPr>
      </p:pic>
      <p:pic>
        <p:nvPicPr>
          <p:cNvPr id="6" name="Picture 6" descr="https://i.mycdn.me/i?r=AyH4iRPQ2q0otWIFepML2LxRNRVdY7hLYHmCeL5YOnU9B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500042"/>
            <a:ext cx="4091865" cy="5786478"/>
          </a:xfrm>
          <a:prstGeom prst="rect">
            <a:avLst/>
          </a:prstGeom>
          <a:noFill/>
        </p:spPr>
      </p:pic>
      <p:pic>
        <p:nvPicPr>
          <p:cNvPr id="7" name="Picture 8" descr="https://i.mycdn.me/i?r=AyH4iRPQ2q0otWIFepML2LxRlMWR6h5SE6Tm9QHabFS0A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6672"/>
            <a:ext cx="4243418" cy="6000792"/>
          </a:xfrm>
          <a:prstGeom prst="rect">
            <a:avLst/>
          </a:prstGeom>
          <a:noFill/>
        </p:spPr>
      </p:pic>
      <p:pic>
        <p:nvPicPr>
          <p:cNvPr id="8" name="Picture 10" descr="https://i.mycdn.me/i?r=AyH4iRPQ2q0otWIFepML2LxRKUxsqfTsEW_56CxNmfAoN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8108" y="500042"/>
            <a:ext cx="4115857" cy="5953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296</Words>
  <Application>Microsoft Office PowerPoint</Application>
  <PresentationFormat>Экран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Comic Sans MS</vt:lpstr>
      <vt:lpstr>Times New Roman</vt:lpstr>
      <vt:lpstr>Trebuchet MS</vt:lpstr>
      <vt:lpstr>Vrinda</vt:lpstr>
      <vt:lpstr>Wingdings 2</vt:lpstr>
      <vt:lpstr>Тема Office</vt:lpstr>
      <vt:lpstr>Муниципальное бюджетное дошкольное  образовательное учреждение  «Детский сад  № 15 «Ромашка» общеразвивающего вида с приоритетным осуществлением деятельности по физическому направлению развития детей»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Forester</dc:creator>
  <cp:lastModifiedBy>PC</cp:lastModifiedBy>
  <cp:revision>223</cp:revision>
  <dcterms:created xsi:type="dcterms:W3CDTF">2020-02-15T07:15:42Z</dcterms:created>
  <dcterms:modified xsi:type="dcterms:W3CDTF">2025-02-13T12:35:52Z</dcterms:modified>
</cp:coreProperties>
</file>