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270" r:id="rId3"/>
    <p:sldId id="269" r:id="rId4"/>
    <p:sldId id="256" r:id="rId5"/>
    <p:sldId id="257" r:id="rId6"/>
    <p:sldId id="271" r:id="rId7"/>
    <p:sldId id="279" r:id="rId8"/>
    <p:sldId id="280" r:id="rId9"/>
    <p:sldId id="281" r:id="rId10"/>
    <p:sldId id="282" r:id="rId11"/>
    <p:sldId id="283" r:id="rId12"/>
    <p:sldId id="284" r:id="rId13"/>
    <p:sldId id="258" r:id="rId14"/>
    <p:sldId id="272" r:id="rId15"/>
    <p:sldId id="273" r:id="rId16"/>
    <p:sldId id="266" r:id="rId17"/>
    <p:sldId id="264" r:id="rId18"/>
    <p:sldId id="268" r:id="rId1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53DB6-0C37-4885-A291-BF09028A61E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D58DF-BA4E-4DDB-B46A-CECC68AA0A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2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87EBC-3896-446B-BDB4-734DC96D6D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B%D0%B5%D0%BA%D0%BE%D0%BF%D0%B8%D1%82%D0%B0%D1%8E%D1%89%D0%B5%D0%B5" TargetMode="External"/><Relationship Id="rId2" Type="http://schemas.openxmlformats.org/officeDocument/2006/relationships/hyperlink" Target="http://ru.wikipedia.org/wiki/%D0%9C%D1%83%D1%81%D0%BA%D1%83%D1%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1%D0%B0%D1%80%D1%81%D1%83%D0%BA" TargetMode="External"/><Relationship Id="rId5" Type="http://schemas.openxmlformats.org/officeDocument/2006/relationships/hyperlink" Target="http://ru.wikipedia.org/wiki/%D0%9C%D0%B5%D0%B4%D0%B2%D0%B5%D0%B4%D1%8C" TargetMode="External"/><Relationship Id="rId4" Type="http://schemas.openxmlformats.org/officeDocument/2006/relationships/hyperlink" Target="http://ru.wikipedia.org/wiki/%D0%9A%D1%83%D0%BD%D1%8C%D0%B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emf"/><Relationship Id="rId4" Type="http://schemas.openxmlformats.org/officeDocument/2006/relationships/package" Target="../embeddings/_________Microsoft_Word3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_________Microsoft_Word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Microsoft_Word2.doc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Страна моя Сибирь, земля моя Кузбасс.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C:\Users\музей\Desktop\kuzb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68" y="1772816"/>
            <a:ext cx="6248864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1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5" y="404664"/>
            <a:ext cx="3723452" cy="6453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236" y="1028700"/>
            <a:ext cx="4313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Дань, которую русскому царю платили шорцы называлась </a:t>
            </a:r>
          </a:p>
          <a:p>
            <a:r>
              <a:rPr lang="ru-RU" sz="3200" dirty="0" smtClean="0"/>
              <a:t>              </a:t>
            </a:r>
            <a:r>
              <a:rPr lang="ru-RU" sz="4000" dirty="0" smtClean="0"/>
              <a:t>– </a:t>
            </a:r>
            <a:r>
              <a:rPr lang="ru-RU" sz="4000" b="1" dirty="0" smtClean="0"/>
              <a:t>ясак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728058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1692" y="339969"/>
            <a:ext cx="8634047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2. «</a:t>
            </a:r>
            <a:r>
              <a:rPr lang="ru-RU" sz="32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Этнография.Топонимика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4.Особо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почитаемое дерево у шорцев объединяющее три мира, используемое в различных обрядах и церемониях: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Береза;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Кедр;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Дуб.</a:t>
            </a:r>
            <a:endParaRPr lang="ru-RU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8437" r="15003"/>
          <a:stretch/>
        </p:blipFill>
        <p:spPr>
          <a:xfrm>
            <a:off x="6084168" y="2780928"/>
            <a:ext cx="2680978" cy="3783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02"/>
          <a:stretch/>
        </p:blipFill>
        <p:spPr>
          <a:xfrm>
            <a:off x="3923928" y="2708920"/>
            <a:ext cx="2160240" cy="3854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8"/>
          <a:stretch/>
        </p:blipFill>
        <p:spPr>
          <a:xfrm>
            <a:off x="2051720" y="2996952"/>
            <a:ext cx="18722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258" y="298219"/>
            <a:ext cx="2991208" cy="56631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464" y="298219"/>
            <a:ext cx="5601664" cy="252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Особо почитаемое дерево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 шорцев объединяющее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три мира, используемое в различных обрядах и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церемониях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-  </a:t>
            </a: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береза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8418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74136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3. «Животный мир Кузбасса»</a:t>
            </a:r>
            <a:br>
              <a:rPr lang="ru-RU" sz="2400" b="1" dirty="0" smtClean="0"/>
            </a:br>
            <a:r>
              <a:rPr lang="ru-RU" sz="2400" b="1" dirty="0" smtClean="0"/>
              <a:t>1. Назовите животных.</a:t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1</a:t>
            </a:r>
            <a:r>
              <a:rPr lang="ru-RU" sz="2400" dirty="0" smtClean="0"/>
              <a:t>.Небольшое  </a:t>
            </a:r>
            <a:r>
              <a:rPr lang="ru-RU" sz="2400" dirty="0" err="1"/>
              <a:t>оленевидное</a:t>
            </a:r>
            <a:r>
              <a:rPr lang="ru-RU" sz="2400" dirty="0"/>
              <a:t> животное</a:t>
            </a:r>
            <a:r>
              <a:rPr lang="ru-RU" sz="2400" dirty="0" smtClean="0"/>
              <a:t>.</a:t>
            </a:r>
            <a:r>
              <a:rPr lang="ru-RU" sz="2000" dirty="0"/>
              <a:t> </a:t>
            </a:r>
            <a:r>
              <a:rPr lang="ru-RU" sz="2400" dirty="0"/>
              <a:t>Длина его тела составляет менее 1м, высота животного в холке всего 70 см, а вес колеблется в пределах 11 – 18 </a:t>
            </a:r>
            <a:r>
              <a:rPr lang="ru-RU" sz="2400" dirty="0" smtClean="0"/>
              <a:t>кг</a:t>
            </a:r>
            <a:r>
              <a:rPr lang="ru-RU" sz="2000" dirty="0" smtClean="0"/>
              <a:t>.</a:t>
            </a:r>
            <a:r>
              <a:rPr lang="ru-RU" sz="2400" dirty="0" smtClean="0"/>
              <a:t> </a:t>
            </a:r>
            <a:r>
              <a:rPr lang="ru-RU" sz="2400" dirty="0"/>
              <a:t>Задние ноги непропорционально длинные. Рога отсутствуют. У самцов – длинные изогнутые клыки, имеется брюшная железа, вырабатывающая </a:t>
            </a:r>
            <a:r>
              <a:rPr lang="ru-RU" sz="2400" dirty="0" smtClean="0">
                <a:hlinkClick r:id="rId2" tooltip="Мускус"/>
              </a:rPr>
              <a:t>мускус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</a:t>
            </a:r>
            <a:r>
              <a:rPr lang="ru-RU" sz="2400" dirty="0" smtClean="0"/>
              <a:t>. </a:t>
            </a:r>
            <a:r>
              <a:rPr lang="ru-RU" sz="2400" dirty="0"/>
              <a:t>Хищное, всеядное </a:t>
            </a:r>
            <a:r>
              <a:rPr lang="ru-RU" sz="2400" dirty="0">
                <a:hlinkClick r:id="rId3" tooltip="Млекопитающее"/>
              </a:rPr>
              <a:t>млекопитающее</a:t>
            </a:r>
            <a:r>
              <a:rPr lang="ru-RU" sz="2400" dirty="0"/>
              <a:t> семейства </a:t>
            </a:r>
            <a:r>
              <a:rPr lang="ru-RU" sz="2400" dirty="0">
                <a:hlinkClick r:id="rId4" tooltip="Куньи"/>
              </a:rPr>
              <a:t>куньих</a:t>
            </a:r>
            <a:r>
              <a:rPr lang="ru-RU" sz="2400" dirty="0"/>
              <a:t>. Масса тела 9-18 кг, длина 70-86 см, длина хвоста 18-23 см. Внешне напоминает скорее </a:t>
            </a:r>
            <a:r>
              <a:rPr lang="ru-RU" sz="2400" dirty="0">
                <a:hlinkClick r:id="rId5" tooltip="Медведь"/>
              </a:rPr>
              <a:t>медведя</a:t>
            </a:r>
            <a:r>
              <a:rPr lang="ru-RU" sz="2400" dirty="0"/>
              <a:t> или </a:t>
            </a:r>
            <a:r>
              <a:rPr lang="ru-RU" sz="2400" dirty="0">
                <a:hlinkClick r:id="rId6" tooltip="Барсук"/>
              </a:rPr>
              <a:t>барсука</a:t>
            </a:r>
            <a:r>
              <a:rPr lang="ru-RU" sz="2400" dirty="0"/>
              <a:t>. Благодаря мощным лапам, длинным когтям и хвосту, играющему роль балансира, легко лазает по </a:t>
            </a:r>
            <a:r>
              <a:rPr lang="ru-RU" sz="2400" dirty="0" smtClean="0"/>
              <a:t>деревьям, в зимнее время может проходить большие расстояния по сугробам.  </a:t>
            </a:r>
            <a:r>
              <a:rPr lang="ru-RU" sz="2400" dirty="0"/>
              <a:t>Обладает острым зрением, слухом и </a:t>
            </a:r>
            <a:r>
              <a:rPr lang="ru-RU" sz="2400" dirty="0" smtClean="0"/>
              <a:t>чутьём.</a:t>
            </a:r>
            <a:br>
              <a:rPr lang="ru-RU" sz="24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77301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1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Кабарга</a:t>
            </a:r>
            <a:endParaRPr lang="ru-RU" dirty="0"/>
          </a:p>
        </p:txBody>
      </p:sp>
      <p:pic>
        <p:nvPicPr>
          <p:cNvPr id="4" name="Picture 2" descr="C:\Users\музей\Desktop\кабар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4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Росомаха</a:t>
            </a:r>
            <a:endParaRPr lang="ru-RU" dirty="0"/>
          </a:p>
        </p:txBody>
      </p:sp>
      <p:pic>
        <p:nvPicPr>
          <p:cNvPr id="4" name="Picture 2" descr="C:\Users\музей\Desktop\rosomaha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3" y="1600200"/>
            <a:ext cx="638959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2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080120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          3. «Животный мир Кузбасса»</a:t>
            </a:r>
            <a:br>
              <a:rPr lang="ru-RU" sz="2400" dirty="0" smtClean="0"/>
            </a:br>
            <a:r>
              <a:rPr lang="ru-RU" sz="2400" dirty="0"/>
              <a:t>2</a:t>
            </a:r>
            <a:r>
              <a:rPr lang="ru-RU" sz="2400" dirty="0" smtClean="0"/>
              <a:t>.    Определите «</a:t>
            </a:r>
            <a:r>
              <a:rPr lang="ru-RU" sz="2400" dirty="0"/>
              <a:t>Чьи следы?»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12776"/>
            <a:ext cx="8892480" cy="471338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</a:t>
            </a:r>
            <a:r>
              <a:rPr lang="ru-RU" sz="3600" dirty="0"/>
              <a:t>) Лиса  </a:t>
            </a:r>
            <a:r>
              <a:rPr lang="ru-RU" sz="3600" dirty="0" smtClean="0"/>
              <a:t> Б) Лось</a:t>
            </a:r>
            <a:r>
              <a:rPr lang="ru-RU" sz="3600" dirty="0"/>
              <a:t> </a:t>
            </a:r>
            <a:r>
              <a:rPr lang="ru-RU" sz="3600" dirty="0" smtClean="0"/>
              <a:t> В) Заяц</a:t>
            </a:r>
            <a:r>
              <a:rPr lang="ru-RU" sz="3600" dirty="0"/>
              <a:t> </a:t>
            </a:r>
            <a:r>
              <a:rPr lang="ru-RU" sz="3600" dirty="0" smtClean="0"/>
              <a:t> Г</a:t>
            </a:r>
            <a:r>
              <a:rPr lang="ru-RU" sz="3600" dirty="0"/>
              <a:t>) </a:t>
            </a:r>
            <a:r>
              <a:rPr lang="ru-RU" sz="3600" dirty="0" smtClean="0"/>
              <a:t>Рысь</a:t>
            </a:r>
            <a:r>
              <a:rPr lang="ru-RU" sz="3600" dirty="0"/>
              <a:t> </a:t>
            </a:r>
            <a:r>
              <a:rPr lang="ru-RU" sz="3600" dirty="0" smtClean="0"/>
              <a:t>  Д)Барсук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8" name="Объект 7" descr="C:\Users\музей\Downloads\IMG_20201224_09450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9" r="839"/>
          <a:stretch/>
        </p:blipFill>
        <p:spPr bwMode="auto">
          <a:xfrm rot="16200000">
            <a:off x="3231755" y="664788"/>
            <a:ext cx="3040531" cy="7848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015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b="1" dirty="0"/>
              <a:t> 3.</a:t>
            </a:r>
            <a:r>
              <a:rPr lang="ru-RU" dirty="0"/>
              <a:t> «Животный мир Кузбасса»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9604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smtClean="0"/>
              <a:t> </a:t>
            </a:r>
            <a:r>
              <a:rPr lang="ru-RU" sz="2800" b="1" dirty="0" smtClean="0"/>
              <a:t>3</a:t>
            </a:r>
            <a:r>
              <a:rPr lang="ru-RU" sz="2800" b="1" smtClean="0"/>
              <a:t>.</a:t>
            </a:r>
            <a:r>
              <a:rPr lang="ru-RU" smtClean="0"/>
              <a:t>Нужно </a:t>
            </a:r>
            <a:r>
              <a:rPr lang="ru-RU" dirty="0"/>
              <a:t>собрать из набора букв названия птиц, занесенных в Красную </a:t>
            </a:r>
            <a:r>
              <a:rPr lang="ru-RU" dirty="0" smtClean="0"/>
              <a:t>Книгу </a:t>
            </a:r>
            <a:r>
              <a:rPr lang="ru-RU" dirty="0"/>
              <a:t>Кемеровской </a:t>
            </a:r>
            <a:r>
              <a:rPr lang="ru-RU" dirty="0" smtClean="0"/>
              <a:t>области и записать их на листе бумаги. </a:t>
            </a:r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НИЛИФ </a:t>
            </a:r>
            <a:r>
              <a:rPr lang="ru-RU" dirty="0" smtClean="0"/>
              <a:t>  (Ф)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smtClean="0"/>
              <a:t>РЯНКАЗА (З)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3. ПЬЫВ </a:t>
            </a:r>
            <a:r>
              <a:rPr lang="ru-RU" dirty="0" smtClean="0"/>
              <a:t>   (В)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21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4. «Растительный мир Кузбасса»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100" b="1" dirty="0"/>
              <a:t>1</a:t>
            </a:r>
            <a:r>
              <a:rPr lang="ru-RU" sz="3100" b="1" dirty="0" smtClean="0"/>
              <a:t>. Как называются хвойные растения. Найдите пару</a:t>
            </a:r>
            <a:r>
              <a:rPr lang="ru-RU" sz="3100" dirty="0" smtClean="0"/>
              <a:t>.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776864" cy="597666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14970"/>
              </p:ext>
            </p:extLst>
          </p:nvPr>
        </p:nvGraphicFramePr>
        <p:xfrm>
          <a:off x="827584" y="1556792"/>
          <a:ext cx="7704856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Документ" r:id="rId4" imgW="9777927" imgH="6963926" progId="Word.Document.12">
                  <p:embed/>
                </p:oleObj>
              </mc:Choice>
              <mc:Fallback>
                <p:oleObj name="Документ" r:id="rId4" imgW="9777927" imgH="69639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556792"/>
                        <a:ext cx="7704856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2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Население города Междуреченска</a:t>
            </a:r>
            <a:br>
              <a:rPr lang="ru-RU" sz="2400" dirty="0" smtClean="0"/>
            </a:br>
            <a:r>
              <a:rPr lang="ru-RU" sz="2400" dirty="0" smtClean="0"/>
              <a:t>(по годам)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58469"/>
              </p:ext>
            </p:extLst>
          </p:nvPr>
        </p:nvGraphicFramePr>
        <p:xfrm>
          <a:off x="395536" y="1628800"/>
          <a:ext cx="8280920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Документ" r:id="rId4" imgW="7090312" imgH="3900730" progId="Word.Document.12">
                  <p:embed/>
                </p:oleObj>
              </mc:Choice>
              <mc:Fallback>
                <p:oleObj name="Документ" r:id="rId4" imgW="7090312" imgH="3900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628800"/>
                        <a:ext cx="8280920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93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1. «Улицы города»</a:t>
            </a:r>
            <a:br>
              <a:rPr lang="ru-RU" sz="2800" b="1" dirty="0" smtClean="0"/>
            </a:br>
            <a:r>
              <a:rPr lang="ru-RU" sz="2800" b="1" dirty="0" smtClean="0"/>
              <a:t>1.Назовите улицы или проспекты города.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25658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236513"/>
              </p:ext>
            </p:extLst>
          </p:nvPr>
        </p:nvGraphicFramePr>
        <p:xfrm>
          <a:off x="323528" y="1169368"/>
          <a:ext cx="8496944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Документ" r:id="rId4" imgW="9252309" imgH="7137028" progId="Word.Document.12">
                  <p:embed/>
                </p:oleObj>
              </mc:Choice>
              <mc:Fallback>
                <p:oleObj name="Документ" r:id="rId4" imgW="9252309" imgH="71370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169368"/>
                        <a:ext cx="8496944" cy="5688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048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</a:t>
            </a:r>
            <a:r>
              <a:rPr lang="ru-RU" sz="2700" dirty="0" smtClean="0"/>
              <a:t>. «</a:t>
            </a:r>
            <a:r>
              <a:rPr lang="ru-RU" sz="2700" b="1" dirty="0" smtClean="0"/>
              <a:t>Улицы города»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2. </a:t>
            </a:r>
            <a:r>
              <a:rPr lang="ru-RU" sz="2700" b="1" dirty="0" smtClean="0"/>
              <a:t>Напишите на каких улицах расположены ОУ: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№ 2</a:t>
            </a:r>
            <a:br>
              <a:rPr lang="ru-RU" sz="2700" dirty="0" smtClean="0"/>
            </a:br>
            <a:r>
              <a:rPr lang="ru-RU" sz="2700" dirty="0" smtClean="0"/>
              <a:t>   № 23</a:t>
            </a:r>
            <a:br>
              <a:rPr lang="ru-RU" sz="2700" dirty="0" smtClean="0"/>
            </a:br>
            <a:r>
              <a:rPr lang="ru-RU" sz="2700" dirty="0" smtClean="0"/>
              <a:t>    № 25</a:t>
            </a:r>
            <a:br>
              <a:rPr lang="ru-RU" sz="27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(пр. Коммунистический,  ул. Юдина, ул. Комарова,  ул. Октябрьская)</a:t>
            </a:r>
            <a:endParaRPr lang="ru-RU" sz="2400" dirty="0"/>
          </a:p>
        </p:txBody>
      </p:sp>
      <p:pic>
        <p:nvPicPr>
          <p:cNvPr id="1026" name="Picture 2" descr="C:\Users\музей\Desktop\МЕЖДУРЕЧЕНСК 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392488" cy="32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4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34563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1. «Улицы города».</a:t>
            </a:r>
            <a:br>
              <a:rPr lang="ru-RU" sz="2400" b="1" dirty="0" smtClean="0"/>
            </a:br>
            <a:r>
              <a:rPr lang="ru-RU" sz="2400" b="1" dirty="0" smtClean="0"/>
              <a:t>3.Улицы города,  названы в честь героев ВОВ. Кем были в военное время эти герои?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/>
              <a:t>1.  </a:t>
            </a:r>
            <a:r>
              <a:rPr lang="ru-RU" sz="2700" dirty="0" err="1" smtClean="0"/>
              <a:t>Куюков</a:t>
            </a:r>
            <a:r>
              <a:rPr lang="ru-RU" sz="2700" dirty="0" smtClean="0"/>
              <a:t> М.М.-</a:t>
            </a:r>
            <a:br>
              <a:rPr lang="ru-RU" sz="2700" dirty="0" smtClean="0"/>
            </a:br>
            <a:r>
              <a:rPr lang="ru-RU" sz="2700" dirty="0" smtClean="0"/>
              <a:t>2. </a:t>
            </a:r>
            <a:r>
              <a:rPr lang="ru-RU" sz="2700" dirty="0" err="1" smtClean="0"/>
              <a:t>Гостелло</a:t>
            </a:r>
            <a:r>
              <a:rPr lang="ru-RU" sz="2700" dirty="0" smtClean="0"/>
              <a:t> Н. Ф.-</a:t>
            </a:r>
            <a:br>
              <a:rPr lang="ru-RU" sz="2700" dirty="0" smtClean="0"/>
            </a:br>
            <a:r>
              <a:rPr lang="ru-RU" sz="2700" dirty="0" smtClean="0"/>
              <a:t>   3. Гуля Королева  -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( </a:t>
            </a:r>
            <a:r>
              <a:rPr lang="ru-RU" sz="2700" dirty="0"/>
              <a:t>А- </a:t>
            </a:r>
            <a:r>
              <a:rPr lang="ru-RU" sz="2700" dirty="0" err="1" smtClean="0"/>
              <a:t>сан.инструктор</a:t>
            </a:r>
            <a:r>
              <a:rPr lang="ru-RU" sz="2700" dirty="0"/>
              <a:t>, </a:t>
            </a:r>
            <a:r>
              <a:rPr lang="ru-RU" sz="2700" dirty="0" smtClean="0"/>
              <a:t>Б-пулеметчик, В-наводчик орудия, Г- летчик,</a:t>
            </a:r>
            <a:br>
              <a:rPr lang="ru-RU" sz="2700" dirty="0" smtClean="0"/>
            </a:br>
            <a:r>
              <a:rPr lang="ru-RU" sz="27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50" name="Picture 2" descr="C:\Users\музей\Desktop\МЕЖДУРЕЧЕНСК фото.jp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789040"/>
            <a:ext cx="4176116" cy="26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18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200" b="1" dirty="0"/>
              <a:t>2</a:t>
            </a:r>
            <a:r>
              <a:rPr lang="ru-RU" sz="3200" b="1" dirty="0" smtClean="0"/>
              <a:t>. «</a:t>
            </a:r>
            <a:r>
              <a:rPr lang="ru-RU" sz="3200" b="1" dirty="0" err="1" smtClean="0"/>
              <a:t>Этнография.Топонимика</a:t>
            </a:r>
            <a:r>
              <a:rPr lang="ru-RU" sz="3200" b="1" dirty="0" smtClean="0"/>
              <a:t>». </a:t>
            </a:r>
            <a:br>
              <a:rPr lang="ru-RU" sz="3200" b="1" dirty="0" smtClean="0"/>
            </a:br>
            <a:r>
              <a:rPr lang="ru-RU" sz="3200" dirty="0" smtClean="0"/>
              <a:t>1</a:t>
            </a:r>
            <a:r>
              <a:rPr lang="ru-RU" sz="3200" b="1" dirty="0" smtClean="0"/>
              <a:t>.</a:t>
            </a:r>
            <a:r>
              <a:rPr lang="ru-RU" sz="3200" dirty="0" smtClean="0"/>
              <a:t>Соотнеси  </a:t>
            </a:r>
            <a:r>
              <a:rPr lang="ru-RU" sz="3200" dirty="0"/>
              <a:t>названия географических объектов и их перевод (смысловое значение)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Autofit/>
          </a:bodyPr>
          <a:lstStyle/>
          <a:p>
            <a:r>
              <a:rPr lang="ru-RU" sz="2800" b="1" dirty="0"/>
              <a:t>Объект				Смысловое значение</a:t>
            </a:r>
            <a:endParaRPr lang="ru-RU" sz="2800" dirty="0"/>
          </a:p>
          <a:p>
            <a:pPr fontAlgn="base"/>
            <a:r>
              <a:rPr lang="ru-RU" sz="2800" dirty="0" smtClean="0"/>
              <a:t>1</a:t>
            </a:r>
            <a:r>
              <a:rPr lang="ru-RU" dirty="0"/>
              <a:t>)  Уса				    </a:t>
            </a:r>
            <a:r>
              <a:rPr lang="ru-RU" dirty="0" smtClean="0"/>
              <a:t>   </a:t>
            </a:r>
            <a:r>
              <a:rPr lang="ru-RU" dirty="0"/>
              <a:t>А) </a:t>
            </a:r>
            <a:r>
              <a:rPr lang="ru-RU" dirty="0" smtClean="0"/>
              <a:t>тёмная </a:t>
            </a:r>
            <a:r>
              <a:rPr lang="ru-RU" dirty="0"/>
              <a:t>вода</a:t>
            </a:r>
          </a:p>
          <a:p>
            <a:pPr fontAlgn="base"/>
            <a:r>
              <a:rPr lang="ru-RU" dirty="0" smtClean="0"/>
              <a:t> 2</a:t>
            </a:r>
            <a:r>
              <a:rPr lang="ru-RU" dirty="0"/>
              <a:t>) </a:t>
            </a:r>
            <a:r>
              <a:rPr lang="ru-RU" dirty="0" err="1"/>
              <a:t>Казыр</a:t>
            </a:r>
            <a:r>
              <a:rPr lang="ru-RU" dirty="0"/>
              <a:t>		 </a:t>
            </a:r>
            <a:r>
              <a:rPr lang="ru-RU" dirty="0" smtClean="0"/>
              <a:t>                 </a:t>
            </a:r>
            <a:r>
              <a:rPr lang="ru-RU" dirty="0"/>
              <a:t>Б) </a:t>
            </a:r>
            <a:r>
              <a:rPr lang="ru-RU" dirty="0" smtClean="0"/>
              <a:t>медведь </a:t>
            </a:r>
            <a:endParaRPr lang="ru-RU" dirty="0"/>
          </a:p>
          <a:p>
            <a:pPr fontAlgn="base"/>
            <a:r>
              <a:rPr lang="ru-RU" dirty="0" smtClean="0"/>
              <a:t> </a:t>
            </a:r>
            <a:r>
              <a:rPr lang="ru-RU" dirty="0"/>
              <a:t>3) Томь			               </a:t>
            </a:r>
            <a:r>
              <a:rPr lang="ru-RU" dirty="0" smtClean="0"/>
              <a:t>   </a:t>
            </a:r>
            <a:r>
              <a:rPr lang="ru-RU" dirty="0"/>
              <a:t>В)  мастер</a:t>
            </a:r>
          </a:p>
          <a:p>
            <a:pPr fontAlgn="base"/>
            <a:r>
              <a:rPr lang="ru-RU" dirty="0"/>
              <a:t> </a:t>
            </a:r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dirty="0" err="1"/>
              <a:t>Югус</a:t>
            </a:r>
            <a:r>
              <a:rPr lang="ru-RU" dirty="0"/>
              <a:t>			            </a:t>
            </a:r>
            <a:r>
              <a:rPr lang="ru-RU" dirty="0" smtClean="0"/>
              <a:t>      </a:t>
            </a:r>
            <a:r>
              <a:rPr lang="ru-RU" dirty="0"/>
              <a:t>Г) бурный</a:t>
            </a:r>
          </a:p>
          <a:p>
            <a:pPr marL="0" indent="0" fontAlgn="base">
              <a:buNone/>
            </a:pPr>
            <a:r>
              <a:rPr lang="ru-RU" dirty="0"/>
              <a:t>	 </a:t>
            </a:r>
            <a:r>
              <a:rPr lang="ru-RU" dirty="0" smtClean="0"/>
              <a:t>                 </a:t>
            </a:r>
            <a:r>
              <a:rPr lang="ru-RU" dirty="0"/>
              <a:t>			       </a:t>
            </a:r>
          </a:p>
        </p:txBody>
      </p:sp>
    </p:spTree>
    <p:extLst>
      <p:ext uri="{BB962C8B-B14F-4D97-AF65-F5344CB8AC3E}">
        <p14:creationId xmlns:p14="http://schemas.microsoft.com/office/powerpoint/2010/main" val="415603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486599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         2. «</a:t>
            </a:r>
            <a:r>
              <a:rPr lang="ru-RU" sz="3600" b="1" dirty="0" err="1" smtClean="0"/>
              <a:t>Этногрфия</a:t>
            </a:r>
            <a:r>
              <a:rPr lang="ru-RU" sz="3600" b="1" dirty="0" smtClean="0"/>
              <a:t>. Топонимика». </a:t>
            </a:r>
            <a:br>
              <a:rPr lang="ru-RU" sz="3600" b="1" dirty="0" smtClean="0"/>
            </a:br>
            <a:r>
              <a:rPr lang="ru-RU" sz="3600" dirty="0" smtClean="0"/>
              <a:t>2.Традиционная </a:t>
            </a:r>
            <a:r>
              <a:rPr lang="ru-RU" sz="3600" dirty="0"/>
              <a:t>вера </a:t>
            </a:r>
            <a:r>
              <a:rPr lang="ru-RU" sz="3600" dirty="0" smtClean="0"/>
              <a:t>шорцев: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1. Ислам;</a:t>
            </a:r>
            <a:br>
              <a:rPr lang="ru-RU" sz="3600" b="1" dirty="0" smtClean="0"/>
            </a:br>
            <a:r>
              <a:rPr lang="ru-RU" sz="3600" b="1" dirty="0" smtClean="0"/>
              <a:t>2. Шаманство;</a:t>
            </a:r>
            <a:br>
              <a:rPr lang="ru-RU" sz="3600" b="1" dirty="0" smtClean="0"/>
            </a:br>
            <a:r>
              <a:rPr lang="ru-RU" sz="3600" b="1" dirty="0" smtClean="0"/>
              <a:t>3. Буддизм.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7" y="2348880"/>
            <a:ext cx="3709056" cy="41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68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2261" y="3244335"/>
            <a:ext cx="2483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Шаманство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837" y="711276"/>
            <a:ext cx="3100085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3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224" y="867508"/>
            <a:ext cx="87923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        2. «Этнография. Топонимика».</a:t>
            </a:r>
          </a:p>
          <a:p>
            <a:r>
              <a:rPr lang="ru-RU" sz="3200" dirty="0" smtClean="0"/>
              <a:t>3.Дань</a:t>
            </a:r>
            <a:r>
              <a:rPr lang="ru-RU" sz="3200" dirty="0"/>
              <a:t>, которую шорцы платили русскому царю называлась: </a:t>
            </a:r>
          </a:p>
          <a:p>
            <a:endParaRPr lang="ru-RU" sz="3200" dirty="0" smtClean="0"/>
          </a:p>
          <a:p>
            <a:r>
              <a:rPr lang="ru-RU" sz="3200" dirty="0" smtClean="0"/>
              <a:t>1. </a:t>
            </a:r>
            <a:r>
              <a:rPr lang="ru-RU" sz="3200" dirty="0"/>
              <a:t>Ясак;</a:t>
            </a:r>
          </a:p>
          <a:p>
            <a:r>
              <a:rPr lang="ru-RU" sz="3200" dirty="0" smtClean="0"/>
              <a:t>2. </a:t>
            </a:r>
            <a:r>
              <a:rPr lang="ru-RU" sz="3200" dirty="0"/>
              <a:t>Оброк;</a:t>
            </a:r>
          </a:p>
          <a:p>
            <a:r>
              <a:rPr lang="ru-RU" sz="3200" dirty="0" smtClean="0"/>
              <a:t>3. </a:t>
            </a:r>
            <a:r>
              <a:rPr lang="ru-RU" sz="3200" dirty="0"/>
              <a:t>Подать</a:t>
            </a:r>
            <a:r>
              <a:rPr lang="ru-RU" sz="3200" dirty="0" smtClean="0"/>
              <a:t>;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27" y="2492895"/>
            <a:ext cx="4995488" cy="38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82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163</Words>
  <Application>Microsoft Office PowerPoint</Application>
  <PresentationFormat>Экран (4:3)</PresentationFormat>
  <Paragraphs>43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Тема Office</vt:lpstr>
      <vt:lpstr>Документ</vt:lpstr>
      <vt:lpstr> Страна моя Сибирь, земля моя Кузбасс.</vt:lpstr>
      <vt:lpstr>Население города Междуреченска (по годам)</vt:lpstr>
      <vt:lpstr>1. «Улицы города» 1.Назовите улицы или проспекты города.</vt:lpstr>
      <vt:lpstr>      1. «Улицы города» 2. Напишите на каких улицах расположены ОУ:  № 2    № 23     № 25  (пр. Коммунистический,  ул. Юдина, ул. Комарова,  ул. Октябрьская)</vt:lpstr>
      <vt:lpstr> 1. «Улицы города». 3.Улицы города,  названы в честь героев ВОВ. Кем были в военное время эти герои? 1.  Куюков М.М.- 2. Гостелло Н. Ф.-    3. Гуля Королева  -  ( А- сан.инструктор, Б-пулеметчик, В-наводчик орудия, Г- летчик,    </vt:lpstr>
      <vt:lpstr>2. «Этнография.Топонимика».  1.Соотнеси  названия географических объектов и их перевод (смысловое значение) </vt:lpstr>
      <vt:lpstr>         2. «Этногрфия. Топонимика».  2.Традиционная вера шорцев:  1. Ислам; 2. Шаманство; 3. Буддизм.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«Животный мир Кузбасса» 1. Назовите животных.  1.Небольшое  оленевидное животное. Длина его тела составляет менее 1м, высота животного в холке всего 70 см, а вес колеблется в пределах 11 – 18 кг. Задние ноги непропорционально длинные. Рога отсутствуют. У самцов – длинные изогнутые клыки, имеется брюшная железа, вырабатывающая мускус.  2. Хищное, всеядное млекопитающее семейства куньих. Масса тела 9-18 кг, длина 70-86 см, длина хвоста 18-23 см. Внешне напоминает скорее медведя или барсука. Благодаря мощным лапам, длинным когтям и хвосту, играющему роль балансира, легко лазает по деревьям, в зимнее время может проходить большие расстояния по сугробам.  Обладает острым зрением, слухом и чутьём.  </vt:lpstr>
      <vt:lpstr>Кабарга</vt:lpstr>
      <vt:lpstr>Росомаха</vt:lpstr>
      <vt:lpstr>                          3. «Животный мир Кузбасса» 2.    Определите «Чьи следы?» </vt:lpstr>
      <vt:lpstr>  3. «Животный мир Кузбасса» </vt:lpstr>
      <vt:lpstr>4. «Растительный мир Кузбасса» 1. Как называются хвойные растения. Найдите пару.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Улицы города 1. </dc:title>
  <dc:creator>музей</dc:creator>
  <cp:lastModifiedBy>user</cp:lastModifiedBy>
  <cp:revision>64</cp:revision>
  <cp:lastPrinted>2023-05-11T06:36:38Z</cp:lastPrinted>
  <dcterms:created xsi:type="dcterms:W3CDTF">2020-12-23T01:59:57Z</dcterms:created>
  <dcterms:modified xsi:type="dcterms:W3CDTF">2023-05-11T06:38:39Z</dcterms:modified>
</cp:coreProperties>
</file>