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175351" cy="179316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Тема</a:t>
            </a:r>
            <a:r>
              <a:rPr lang="ru-RU" dirty="0">
                <a:solidFill>
                  <a:schemeClr val="accent6"/>
                </a:solidFill>
              </a:rPr>
              <a:t>: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сказочной стране гномов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285992"/>
            <a:ext cx="72008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3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248815" cy="1431032"/>
          </a:xfrm>
        </p:spPr>
        <p:txBody>
          <a:bodyPr/>
          <a:lstStyle/>
          <a:p>
            <a:pPr algn="ctr"/>
            <a:r>
              <a:rPr lang="ru-RU" sz="2400" dirty="0"/>
              <a:t>Знаете ли вы, кто такие гномы? Это – маленькие бородатые существа, обитающие глубоко под землёй, в горах, в лесу. В недрах земли они хранят несметные сокровища – золото и драгоценные камни.</a:t>
            </a:r>
            <a:br>
              <a:rPr lang="ru-RU" sz="2400" dirty="0"/>
            </a:br>
            <a:r>
              <a:rPr lang="ru-RU" sz="2400" dirty="0"/>
              <a:t>Несмотря на малый рост, гномы наделены сверхъестественной силой. Они могут выковать волшебные кольца и мечи.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40968"/>
            <a:ext cx="8462744" cy="3475037"/>
          </a:xfrm>
        </p:spPr>
      </p:pic>
    </p:spTree>
    <p:extLst>
      <p:ext uri="{BB962C8B-B14F-4D97-AF65-F5344CB8AC3E}">
        <p14:creationId xmlns:p14="http://schemas.microsoft.com/office/powerpoint/2010/main" xmlns="" val="1408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560840" cy="5976664"/>
          </a:xfrm>
        </p:spPr>
      </p:pic>
    </p:spTree>
    <p:extLst>
      <p:ext uri="{BB962C8B-B14F-4D97-AF65-F5344CB8AC3E}">
        <p14:creationId xmlns:p14="http://schemas.microsoft.com/office/powerpoint/2010/main" xmlns="" val="36243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912768" cy="3951312"/>
          </a:xfrm>
        </p:spPr>
        <p:txBody>
          <a:bodyPr/>
          <a:lstStyle/>
          <a:p>
            <a:r>
              <a:rPr lang="ru-RU" sz="1800" dirty="0"/>
              <a:t>Гномы умеют колдовать. Их колдовство бывает добрым и безобидным. Но если гномы рассердятся, то непременно отомстят обидчику.</a:t>
            </a:r>
            <a:br>
              <a:rPr lang="ru-RU" sz="1800" dirty="0"/>
            </a:br>
            <a:r>
              <a:rPr lang="ru-RU" sz="1800" dirty="0"/>
              <a:t>В Северной Норвегии – стране озёр, лесов и гор – родился и вырос композитор Эдвард Григ. В своих музыкальных произведениях он отразил образы природы, народные сказания родной </a:t>
            </a:r>
            <a:r>
              <a:rPr lang="ru-RU" sz="1800" dirty="0" smtClean="0"/>
              <a:t>страны.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500306"/>
            <a:ext cx="8501122" cy="4357694"/>
          </a:xfrm>
        </p:spPr>
      </p:pic>
    </p:spTree>
    <p:extLst>
      <p:ext uri="{BB962C8B-B14F-4D97-AF65-F5344CB8AC3E}">
        <p14:creationId xmlns:p14="http://schemas.microsoft.com/office/powerpoint/2010/main" xmlns="" val="41095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0"/>
            <a:ext cx="5072098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9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7704856" cy="1143000"/>
          </a:xfrm>
        </p:spPr>
        <p:txBody>
          <a:bodyPr/>
          <a:lstStyle/>
          <a:p>
            <a:pPr algn="ctr"/>
            <a:r>
              <a:rPr lang="ru-RU" dirty="0"/>
              <a:t>Одна из фортепианных пьес Э. Грига называется «Шествие гномов».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0"/>
            <a:ext cx="5572164" cy="3571876"/>
          </a:xfrm>
        </p:spPr>
      </p:pic>
    </p:spTree>
    <p:extLst>
      <p:ext uri="{BB962C8B-B14F-4D97-AF65-F5344CB8AC3E}">
        <p14:creationId xmlns:p14="http://schemas.microsoft.com/office/powerpoint/2010/main" xmlns="" val="35678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571480"/>
            <a:ext cx="5786478" cy="5214974"/>
          </a:xfrm>
        </p:spPr>
      </p:pic>
    </p:spTree>
    <p:extLst>
      <p:ext uri="{BB962C8B-B14F-4D97-AF65-F5344CB8AC3E}">
        <p14:creationId xmlns:p14="http://schemas.microsoft.com/office/powerpoint/2010/main" xmlns="" val="353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09160"/>
          </a:xfrm>
        </p:spPr>
        <p:txBody>
          <a:bodyPr/>
          <a:lstStyle/>
          <a:p>
            <a:pPr algn="ctr"/>
            <a:r>
              <a:rPr lang="ru-RU" sz="2400" dirty="0"/>
              <a:t>Пьеса Э. Грига «Шествие гномов» написана в трёхчастной форме.</a:t>
            </a:r>
            <a:br>
              <a:rPr lang="ru-RU" sz="2400" dirty="0"/>
            </a:br>
            <a:r>
              <a:rPr lang="ru-RU" sz="2400" dirty="0"/>
              <a:t>	Слово «марш» в переводе с французского означает «шествие».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2656"/>
            <a:ext cx="7200800" cy="3835077"/>
          </a:xfrm>
        </p:spPr>
      </p:pic>
    </p:spTree>
    <p:extLst>
      <p:ext uri="{BB962C8B-B14F-4D97-AF65-F5344CB8AC3E}">
        <p14:creationId xmlns:p14="http://schemas.microsoft.com/office/powerpoint/2010/main" xmlns="" val="4993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28092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ysClr val="windowText" lastClr="000000"/>
      </a:dk1>
      <a:lt1>
        <a:sysClr val="window" lastClr="FFFFFF"/>
      </a:lt1>
      <a:dk2>
        <a:srgbClr val="212745"/>
      </a:dk2>
      <a:lt2>
        <a:srgbClr val="81D319"/>
      </a:lt2>
      <a:accent1>
        <a:srgbClr val="4E67C8"/>
      </a:accent1>
      <a:accent2>
        <a:srgbClr val="92D050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90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Тема: В сказочной стране гномов</vt:lpstr>
      <vt:lpstr>Знаете ли вы, кто такие гномы? Это – маленькие бородатые существа, обитающие глубоко под землёй, в горах, в лесу. В недрах земли они хранят несметные сокровища – золото и драгоценные камни. Несмотря на малый рост, гномы наделены сверхъестественной силой. Они могут выковать волшебные кольца и мечи. </vt:lpstr>
      <vt:lpstr>Слайд 3</vt:lpstr>
      <vt:lpstr>Гномы умеют колдовать. Их колдовство бывает добрым и безобидным. Но если гномы рассердятся, то непременно отомстят обидчику. В Северной Норвегии – стране озёр, лесов и гор – родился и вырос композитор Эдвард Григ. В своих музыкальных произведениях он отразил образы природы, народные сказания родной страны. </vt:lpstr>
      <vt:lpstr>Слайд 5</vt:lpstr>
      <vt:lpstr>Одна из фортепианных пьес Э. Грига называется «Шествие гномов».</vt:lpstr>
      <vt:lpstr>Слайд 7</vt:lpstr>
      <vt:lpstr>Пьеса Э. Грига «Шествие гномов» написана в трёхчастной форме.  Слово «марш» в переводе с французского означает «шествие».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RePack by Diakov</cp:lastModifiedBy>
  <cp:revision>5</cp:revision>
  <dcterms:created xsi:type="dcterms:W3CDTF">2022-08-09T21:36:45Z</dcterms:created>
  <dcterms:modified xsi:type="dcterms:W3CDTF">2022-08-11T11:13:14Z</dcterms:modified>
</cp:coreProperties>
</file>