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70AC8-72F8-4868-8626-FDAE0BF061CC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57E88-C6AE-4C68-A669-AD6212A7B5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2024-03-27_11-09-1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7" name="Picture 3" descr="D:\вов\VOV-jpg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785918" y="0"/>
            <a:ext cx="6000792" cy="1071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D:\fa33e13e-a31f-4a67-9367-3797659fa60c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contrast="10000"/>
          </a:blip>
          <a:srcRect l="4412" t="14706" r="5145" b="11763"/>
          <a:stretch>
            <a:fillRect/>
          </a:stretch>
        </p:blipFill>
        <p:spPr bwMode="auto">
          <a:xfrm>
            <a:off x="3286116" y="1071546"/>
            <a:ext cx="2928958" cy="17859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643570" y="1071546"/>
            <a:ext cx="3286148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50" dirty="0">
                <a:latin typeface="Times New Roman" pitchFamily="18" charset="0"/>
                <a:cs typeface="Times New Roman" pitchFamily="18" charset="0"/>
              </a:rPr>
              <a:t>Даньшин Фёдор Фёдорович родился 5 мая 1918 г., в с.Красная </a:t>
            </a:r>
            <a:r>
              <a:rPr lang="ru-RU" sz="1250" dirty="0" err="1">
                <a:latin typeface="Times New Roman" pitchFamily="18" charset="0"/>
                <a:cs typeface="Times New Roman" pitchFamily="18" charset="0"/>
              </a:rPr>
              <a:t>Тулучеевка</a:t>
            </a:r>
            <a:r>
              <a:rPr lang="ru-RU" sz="1250" dirty="0">
                <a:latin typeface="Times New Roman" pitchFamily="18" charset="0"/>
                <a:cs typeface="Times New Roman" pitchFamily="18" charset="0"/>
              </a:rPr>
              <a:t> Воронежской области </a:t>
            </a:r>
            <a:r>
              <a:rPr lang="ru-RU" sz="1250" dirty="0" err="1">
                <a:latin typeface="Times New Roman" pitchFamily="18" charset="0"/>
                <a:cs typeface="Times New Roman" pitchFamily="18" charset="0"/>
              </a:rPr>
              <a:t>Еланеколеновского</a:t>
            </a:r>
            <a:r>
              <a:rPr lang="ru-RU" sz="1250" dirty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1941 страшная весть о начале войны облетела село.  На фронте Фёдор был принят в ряды Коммунистической партии ВКП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С 1941 г по 1946 г. товарищ  Даньшин Ф.Ф. прошёл все фронты Великой Отечественной войны. Самым памятным сражением стала битва под Курском, которая по размаху и по напряжению не вмещалась в обычные представления о бое. Фёдор воевал в составе 5-ой гвардейской общевойсковой армии Воронежского фронта. Тяжёлые, кровопролитные бои продолжались в течении нескольких дней.</a:t>
            </a:r>
          </a:p>
          <a:p>
            <a:pPr algn="just"/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   Во время одного из боёв Фёдор был тяжело контужен. Его, присыпанного тяжёлыми комьями земли, обнаружили товарищи. 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Победу Фёдор встретил в Берлине. В родное село фронтовик вернулся с боевыми наградами: «Орден Красной Звезды», «За Отвагу», «За боевые заслуги», «За Победу над Германией». Не передать те чувства радости и счастья, смешанные со слезами, которые всех переполняли</a:t>
            </a:r>
          </a:p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</p:txBody>
      </p:sp>
      <p:pic>
        <p:nvPicPr>
          <p:cNvPr id="2" name="Picture 2" descr="D:\232c3ddd-4ba5-42ee-b7e4-e44619ad593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71604" y="1285860"/>
            <a:ext cx="1553777" cy="2071702"/>
          </a:xfrm>
          <a:prstGeom prst="rect">
            <a:avLst/>
          </a:prstGeom>
          <a:noFill/>
        </p:spPr>
      </p:pic>
      <p:pic>
        <p:nvPicPr>
          <p:cNvPr id="4" name="Picture 4" descr="C:\Users\Admin\Downloads\2025-01-27_11-47-57.p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 t="3947" b="32894"/>
          <a:stretch>
            <a:fillRect/>
          </a:stretch>
        </p:blipFill>
        <p:spPr bwMode="auto">
          <a:xfrm>
            <a:off x="2857488" y="4857760"/>
            <a:ext cx="2876550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</cp:revision>
  <dcterms:created xsi:type="dcterms:W3CDTF">2024-03-27T08:00:36Z</dcterms:created>
  <dcterms:modified xsi:type="dcterms:W3CDTF">2025-01-27T08:55:15Z</dcterms:modified>
</cp:coreProperties>
</file>