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4" r:id="rId4"/>
    <p:sldId id="266" r:id="rId5"/>
    <p:sldId id="262" r:id="rId6"/>
    <p:sldId id="265" r:id="rId7"/>
    <p:sldId id="268" r:id="rId8"/>
    <p:sldId id="260" r:id="rId9"/>
    <p:sldId id="267" r:id="rId10"/>
    <p:sldId id="257" r:id="rId11"/>
    <p:sldId id="258" r:id="rId12"/>
    <p:sldId id="270" r:id="rId13"/>
    <p:sldId id="259" r:id="rId14"/>
    <p:sldId id="263" r:id="rId15"/>
    <p:sldId id="261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C\Desktop\motto.net.ua-88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539552" y="2996952"/>
            <a:ext cx="5688632" cy="2852936"/>
          </a:xfrm>
          <a:prstGeom prst="rect">
            <a:avLst/>
          </a:prstGeom>
        </p:spPr>
        <p:txBody>
          <a:bodyPr wrap="none" fromWordArt="1">
            <a:prstTxWarp prst="textButton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-18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Arial Black"/>
              </a:rPr>
              <a:t>Деревья </a:t>
            </a:r>
          </a:p>
          <a:p>
            <a:pPr algn="ctr" rtl="0"/>
            <a:r>
              <a:rPr lang="ru-RU" sz="3600" kern="10" spc="-18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Arial Black"/>
              </a:rPr>
              <a:t>зимой.</a:t>
            </a:r>
            <a:endParaRPr lang="ru-RU" sz="3600" kern="10" spc="-18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107763" dir="13500000" algn="ctr" rotWithShape="0">
                  <a:srgbClr val="C0C0C0">
                    <a:alpha val="5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0006-006-CHarodejkoju-Zimoju-Okoldovan-les-stoit-I-pod-snezhnoj-bakhromoj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\Desktop\2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Новая папка\2fons.ru-48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PC\Desktop\232361_zima_-derevo_-inej_-sneg_-moroz_-vetki_1280x1024_(www.GdeFon.ru).jpg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PC\Desktop\95424841_3__1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2993">
            <a:off x="5190420" y="841255"/>
            <a:ext cx="4190442" cy="2451918"/>
          </a:xfrm>
          <a:prstGeom prst="rect">
            <a:avLst/>
          </a:prstGeom>
          <a:noFill/>
        </p:spPr>
      </p:pic>
      <p:pic>
        <p:nvPicPr>
          <p:cNvPr id="7172" name="Picture 4" descr="C:\Users\PC\Desktop\8233e02c4c2dda19834f8860561877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708920"/>
            <a:ext cx="1296144" cy="1655899"/>
          </a:xfrm>
          <a:prstGeom prst="rect">
            <a:avLst/>
          </a:prstGeom>
          <a:noFill/>
        </p:spPr>
      </p:pic>
      <p:pic>
        <p:nvPicPr>
          <p:cNvPr id="11" name="Picture 4" descr="C:\Users\PC\Desktop\8233e02c4c2dda19834f8860561877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556792"/>
            <a:ext cx="1296144" cy="1655899"/>
          </a:xfrm>
          <a:prstGeom prst="rect">
            <a:avLst/>
          </a:prstGeom>
          <a:noFill/>
        </p:spPr>
      </p:pic>
      <p:pic>
        <p:nvPicPr>
          <p:cNvPr id="7174" name="Picture 6" descr="C:\Users\PC\Desktop\0_6f5cd_32815468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82864" flipH="1">
            <a:off x="48484" y="4200142"/>
            <a:ext cx="3142743" cy="2320479"/>
          </a:xfrm>
          <a:prstGeom prst="rect">
            <a:avLst/>
          </a:prstGeom>
          <a:noFill/>
        </p:spPr>
      </p:pic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755576" y="620688"/>
            <a:ext cx="7632848" cy="1224136"/>
          </a:xfrm>
          <a:prstGeom prst="rect">
            <a:avLst/>
          </a:prstGeom>
        </p:spPr>
        <p:txBody>
          <a:bodyPr wrap="none" fromWordArt="1">
            <a:prstTxWarp prst="textButton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Что перепутал художник.</a:t>
            </a:r>
            <a:endParaRPr lang="ru-RU" sz="3600" kern="10" spc="0" dirty="0">
              <a:ln w="9525">
                <a:solidFill>
                  <a:srgbClr val="CC66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7175" name="Picture 7" descr="C:\Users\PC\Desktop\0_7779b_5d261ba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564904"/>
            <a:ext cx="1224136" cy="1982829"/>
          </a:xfrm>
          <a:prstGeom prst="rect">
            <a:avLst/>
          </a:prstGeom>
          <a:noFill/>
        </p:spPr>
      </p:pic>
      <p:pic>
        <p:nvPicPr>
          <p:cNvPr id="7176" name="Picture 8" descr="C:\Users\PC\Desktop\0_7779b_5d261ba_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2492896"/>
            <a:ext cx="722313" cy="1169987"/>
          </a:xfrm>
          <a:prstGeom prst="rect">
            <a:avLst/>
          </a:prstGeom>
          <a:noFill/>
        </p:spPr>
      </p:pic>
      <p:pic>
        <p:nvPicPr>
          <p:cNvPr id="7177" name="Picture 9" descr="C:\Users\PC\Desktop\203289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4797152"/>
            <a:ext cx="2376264" cy="1782199"/>
          </a:xfrm>
          <a:prstGeom prst="rect">
            <a:avLst/>
          </a:prstGeom>
          <a:noFill/>
        </p:spPr>
      </p:pic>
      <p:pic>
        <p:nvPicPr>
          <p:cNvPr id="1026" name="Picture 2" descr="C:\Users\PC\Desktop\0_b898c_e1c3e70c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893663">
            <a:off x="4345594" y="2720516"/>
            <a:ext cx="1572771" cy="2438405"/>
          </a:xfrm>
          <a:prstGeom prst="rect">
            <a:avLst/>
          </a:prstGeom>
          <a:noFill/>
        </p:spPr>
      </p:pic>
      <p:pic>
        <p:nvPicPr>
          <p:cNvPr id="1027" name="Picture 3" descr="C:\Users\PC\Desktop\0_b898c_e1c3e70c_X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3419447">
            <a:off x="5373317" y="3982759"/>
            <a:ext cx="930402" cy="1442484"/>
          </a:xfrm>
          <a:prstGeom prst="rect">
            <a:avLst/>
          </a:prstGeom>
          <a:noFill/>
        </p:spPr>
      </p:pic>
      <p:pic>
        <p:nvPicPr>
          <p:cNvPr id="1028" name="Picture 4" descr="C:\Users\PC\Desktop\0_92988_1e60e6a8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352015" flipV="1">
            <a:off x="5535746" y="4277836"/>
            <a:ext cx="2775703" cy="1531584"/>
          </a:xfrm>
          <a:prstGeom prst="rect">
            <a:avLst/>
          </a:prstGeom>
          <a:noFill/>
        </p:spPr>
      </p:pic>
      <p:pic>
        <p:nvPicPr>
          <p:cNvPr id="4098" name="Picture 2" descr="https://img-fotki.yandex.ru/get/39232/200418627.12b/0_160414_16b32b12_ori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V="1">
            <a:off x="42203" y="1099947"/>
            <a:ext cx="3905491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 descr="C:\Users\PC\Desktop\image019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71148"/>
            <a:ext cx="4536504" cy="4199331"/>
          </a:xfrm>
          <a:prstGeom prst="rect">
            <a:avLst/>
          </a:prstGeom>
          <a:noFill/>
        </p:spPr>
      </p:pic>
      <p:pic>
        <p:nvPicPr>
          <p:cNvPr id="3074" name="Picture 2" descr="C:\Users\PC\Desktop\image024.jpg"/>
          <p:cNvPicPr>
            <a:picLocks noChangeAspect="1" noChangeArrowheads="1"/>
          </p:cNvPicPr>
          <p:nvPr/>
        </p:nvPicPr>
        <p:blipFill>
          <a:blip r:embed="rId4" cstate="print"/>
          <a:srcRect l="48414" t="3801" r="823" b="54200"/>
          <a:stretch>
            <a:fillRect/>
          </a:stretch>
        </p:blipFill>
        <p:spPr bwMode="auto">
          <a:xfrm>
            <a:off x="93102" y="1412776"/>
            <a:ext cx="4190866" cy="52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33v.ru/uploads/f9/f9a724546228824b03459e34d91adc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340" y="0"/>
            <a:ext cx="9190340" cy="6858000"/>
          </a:xfrm>
          <a:prstGeom prst="rect">
            <a:avLst/>
          </a:prstGeom>
          <a:noFill/>
        </p:spPr>
      </p:pic>
      <p:pic>
        <p:nvPicPr>
          <p:cNvPr id="1027" name="Picture 3" descr="C:\Users\PC\Desktop\derevo-bereza-listva-listya-risunok-belyj-fon-zelenye.png"/>
          <p:cNvPicPr>
            <a:picLocks noChangeAspect="1" noChangeArrowheads="1"/>
          </p:cNvPicPr>
          <p:nvPr/>
        </p:nvPicPr>
        <p:blipFill>
          <a:blip r:embed="rId3" cstate="print"/>
          <a:srcRect l="31888" r="31100"/>
          <a:stretch>
            <a:fillRect/>
          </a:stretch>
        </p:blipFill>
        <p:spPr bwMode="auto">
          <a:xfrm>
            <a:off x="0" y="260648"/>
            <a:ext cx="3457800" cy="5838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548680"/>
            <a:ext cx="72008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уточнить и расширить представления детей о деревьях, их строении; в доступной форме рассказать детям о пользе деревьев.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playcast.ru/uploads/2014/11/28/108311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239" y="1988841"/>
            <a:ext cx="7781761" cy="48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xfon.com/images/201203/luxfon.com_2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Дерево-и-куст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EDDDD"/>
              </a:clrFrom>
              <a:clrTo>
                <a:srgbClr val="EEDDD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9" y="0"/>
            <a:ext cx="684076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Дерево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75848" y="4797152"/>
            <a:ext cx="1368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Куст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1988840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ветки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8095" y="3717032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стебли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933056"/>
            <a:ext cx="1072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ствол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7481" y="4725144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корень</a:t>
            </a:r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195736" y="5085184"/>
            <a:ext cx="648072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547664" y="4149080"/>
            <a:ext cx="1897037" cy="3193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139952" y="2060848"/>
            <a:ext cx="2520280" cy="720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6948264" y="4077072"/>
            <a:ext cx="1152128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940152" y="620688"/>
            <a:ext cx="124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листья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5076056" y="980728"/>
            <a:ext cx="864096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2160" y="980728"/>
            <a:ext cx="0" cy="187220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6588224" y="2276872"/>
            <a:ext cx="216024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267744" y="5085184"/>
            <a:ext cx="3456384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640960" cy="267765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Хвойные деревья отличаются от других деревьев тем, что листья у них не опадают на зиму, в то время как все наши лиственные деревья остаются на самое холодное время года с голыми ветками. Хвойные деревья не меняют окраску и весь год стоят зелёные.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хво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140968"/>
            <a:ext cx="4320479" cy="3095181"/>
          </a:xfrm>
          <a:prstGeom prst="rect">
            <a:avLst/>
          </a:prstGeom>
        </p:spPr>
      </p:pic>
      <p:pic>
        <p:nvPicPr>
          <p:cNvPr id="23554" name="Picture 2" descr="http://pocmok.ru/wp-content/uploads/2015/01/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140968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6" descr="хвоя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412875"/>
            <a:ext cx="7343775" cy="53784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404664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 хвойных деревьев листья в виде иголочек-хвоинок.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260648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лиственных деревьев на ветках обычные листья.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2530" name="Picture 2" descr="http://s1.fotokto.ru/photo/full/58/584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8064896" cy="5356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200223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Лиственница - единственное из хвойных деревьев, которое на зиму сбрасывает иголки.</a:t>
            </a:r>
            <a:endParaRPr lang="ru-RU" sz="3600" b="1" dirty="0">
              <a:ln w="10541" cmpd="sng">
                <a:solidFill>
                  <a:schemeClr val="tx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http://topkin.ru/wp-content/uploads/2017/11/s870951673956253928_p12_i3_w1600-1024x7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409570" cy="354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://steklonarezka.ru/uploads/posts/2016-06/1465332512_listvennica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785" y="1628800"/>
            <a:ext cx="4026703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esktop\Winter_Snow-covered_fruit_tree_03674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5400600" cy="388843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Совершенно безжизненными кажутся нам деревья зимой. А между тем и зимой, в самые трескучие морозы, жизнь не вполне покидает растения. Они в это время лишь отдыхают, накапливают силы, чтобы с наступлением весны сбросить зимние оковы.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\Desktop\П\1 мл.группа\Фон для презентации\e23c4845e41ac5745cb8282c54c28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4249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некоторых деревьях остаются плоды, семена. Этими плодами питаются птицы зимой.</a:t>
            </a:r>
          </a:p>
          <a:p>
            <a:endParaRPr lang="ru-RU" dirty="0"/>
          </a:p>
        </p:txBody>
      </p:sp>
      <p:pic>
        <p:nvPicPr>
          <p:cNvPr id="24582" name="Picture 6" descr="http://pics.photographer.ru/nonstop/pics/pictures/396/396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251" y="1340768"/>
            <a:ext cx="4755293" cy="373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data3.i.gallery.ru/albums/gallery/431815-181db-93589204-m750x740-u4e5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08920"/>
            <a:ext cx="4680520" cy="388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22313" y="5013176"/>
            <a:ext cx="3489647" cy="75579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снегирь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076056" y="1628800"/>
            <a:ext cx="3273623" cy="90589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свиристель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169</Words>
  <Application>Microsoft Office PowerPoint</Application>
  <PresentationFormat>Экран (4:3)</PresentationFormat>
  <Paragraphs>20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Impact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Лиственница - единственное из хвойных деревьев, которое на зиму сбрасывает иголки.</vt:lpstr>
      <vt:lpstr>Презентация PowerPoint</vt:lpstr>
      <vt:lpstr>снегирь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 Шахова</cp:lastModifiedBy>
  <cp:revision>37</cp:revision>
  <dcterms:created xsi:type="dcterms:W3CDTF">2018-01-24T10:16:58Z</dcterms:created>
  <dcterms:modified xsi:type="dcterms:W3CDTF">2025-01-21T12:14:33Z</dcterms:modified>
</cp:coreProperties>
</file>