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7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0" autoAdjust="0"/>
    <p:restoredTop sz="94660"/>
  </p:normalViewPr>
  <p:slideViewPr>
    <p:cSldViewPr>
      <p:cViewPr varScale="1">
        <p:scale>
          <a:sx n="74" d="100"/>
          <a:sy n="74" d="100"/>
        </p:scale>
        <p:origin x="10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EE3CE-790A-49BC-B3B1-47137C4BD156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589DCA-177A-457C-92F3-E3044BCF8E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795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2485E-DF4C-4A78-AD1F-310F3D3EC4DE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2435-4C7D-4825-888C-B191EEE124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402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2485E-DF4C-4A78-AD1F-310F3D3EC4DE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2435-4C7D-4825-888C-B191EEE124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957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2485E-DF4C-4A78-AD1F-310F3D3EC4DE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2435-4C7D-4825-888C-B191EEE124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253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2485E-DF4C-4A78-AD1F-310F3D3EC4DE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2435-4C7D-4825-888C-B191EEE124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6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2485E-DF4C-4A78-AD1F-310F3D3EC4DE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2435-4C7D-4825-888C-B191EEE124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205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2485E-DF4C-4A78-AD1F-310F3D3EC4DE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2435-4C7D-4825-888C-B191EEE124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20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2485E-DF4C-4A78-AD1F-310F3D3EC4DE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2435-4C7D-4825-888C-B191EEE124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34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2485E-DF4C-4A78-AD1F-310F3D3EC4DE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2435-4C7D-4825-888C-B191EEE124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056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2485E-DF4C-4A78-AD1F-310F3D3EC4DE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2435-4C7D-4825-888C-B191EEE124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49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2485E-DF4C-4A78-AD1F-310F3D3EC4DE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2435-4C7D-4825-888C-B191EEE124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268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2485E-DF4C-4A78-AD1F-310F3D3EC4DE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C2435-4C7D-4825-888C-B191EEE124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86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2485E-DF4C-4A78-AD1F-310F3D3EC4DE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C2435-4C7D-4825-888C-B191EEE124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504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eto\Desktop\Новая папка (6)\iTKYCMRH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4176"/>
            <a:ext cx="9143999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5" name="TextBox 4"/>
          <p:cNvSpPr txBox="1"/>
          <p:nvPr/>
        </p:nvSpPr>
        <p:spPr>
          <a:xfrm>
            <a:off x="593558" y="2361456"/>
            <a:ext cx="79568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i="1" dirty="0" smtClean="0"/>
              <a:t>«Мир глазами детей»</a:t>
            </a:r>
            <a:endParaRPr lang="ru-RU" sz="6000" b="1" i="1" dirty="0"/>
          </a:p>
        </p:txBody>
      </p:sp>
    </p:spTree>
    <p:extLst>
      <p:ext uri="{BB962C8B-B14F-4D97-AF65-F5344CB8AC3E}">
        <p14:creationId xmlns:p14="http://schemas.microsoft.com/office/powerpoint/2010/main" val="106075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eto\Desktop\Новая папка (6)\i3F6JBGU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07" y="0"/>
            <a:ext cx="9251504" cy="7029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" name="TextBox 2"/>
          <p:cNvSpPr txBox="1"/>
          <p:nvPr/>
        </p:nvSpPr>
        <p:spPr>
          <a:xfrm>
            <a:off x="1195695" y="980728"/>
            <a:ext cx="7004353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проекта: 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краткосрочный, практико-ориентированный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967369" y="2492896"/>
            <a:ext cx="584506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проекта: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2 класс с ОВЗ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воспитатели (реализация</a:t>
            </a:r>
            <a:r>
              <a:rPr lang="ru-RU" sz="2800" dirty="0"/>
              <a:t>).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21088"/>
            <a:ext cx="3028867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144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9" name="Picture 3" descr="C:\Users\eto\Desktop\Новая папка (6)\i3F6JBGU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" name="TextBox 2"/>
          <p:cNvSpPr txBox="1"/>
          <p:nvPr/>
        </p:nvSpPr>
        <p:spPr>
          <a:xfrm>
            <a:off x="230627" y="836712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нравственное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дошкольников посредством познавательной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творческой деятельности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7624" y="24928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48" y="3284984"/>
            <a:ext cx="6259368" cy="32189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1026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eto\Desktop\Новая папка (6)\i3F6JBGU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2" y="46091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" name="Прямоугольник 2"/>
          <p:cNvSpPr/>
          <p:nvPr/>
        </p:nvSpPr>
        <p:spPr>
          <a:xfrm>
            <a:off x="1979712" y="404664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523" y="943273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нравственному развитию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путем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расширения кругозора детей и  обогащения словарного запаса речи детей;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3185" y="2143601"/>
            <a:ext cx="73751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детей быть внимательными к живой природе; уточнить представления детей о растениях и животном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3185" y="3227289"/>
            <a:ext cx="5240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память, мышление, речь;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7515" y="3688954"/>
            <a:ext cx="65731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познавательный интерес, наблюдательность, эмоциональную отзывчивость, бережное отношение к природе;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7515" y="5157192"/>
            <a:ext cx="8430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 детей навыки совместной творческой деятельности;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3185" y="5877272"/>
            <a:ext cx="58925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мелкую моторику рук и пальцев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764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to\Desktop\Новая папка (6)\i3F6JBGU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extBox 1"/>
          <p:cNvSpPr txBox="1"/>
          <p:nvPr/>
        </p:nvSpPr>
        <p:spPr>
          <a:xfrm>
            <a:off x="683568" y="681258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проекта: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Совершенствование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нравственного воспитания детей – важная задача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педагогики на современном этапе развития нашего общества.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Немаловажное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в нем занимает вопрос о формировании у детей представлений о природе и бережному отношению к окружающему миру.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«Нравственное воспитание» включен почти во все образовательные программы, адресованные детям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младшего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49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to\Desktop\Новая папка (6)\i3F6JBGU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3" y="0"/>
            <a:ext cx="9144000" cy="68579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extBox 1"/>
          <p:cNvSpPr txBox="1"/>
          <p:nvPr/>
        </p:nvSpPr>
        <p:spPr>
          <a:xfrm>
            <a:off x="1028147" y="595534"/>
            <a:ext cx="6800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реализации проекта:</a:t>
            </a:r>
            <a:endParaRPr lang="ru-RU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196752"/>
            <a:ext cx="70008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наблюдения и беседы;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дидактические игры;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оснащение предметно-пространственной среды;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00718" y="2815748"/>
            <a:ext cx="67954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Продукты реализации 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3385" y="3439007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фотовыставки «Мир глазами детей»;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выставки «Семейное дерево»;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картотеки дидактических игр и пособий;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открытое творческое мероприятие  «Семейное дерево»;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3330052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eto\Desktop\Новая папка (6)\i3F6JBGU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0960" y="7996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extBox 1"/>
          <p:cNvSpPr txBox="1"/>
          <p:nvPr/>
        </p:nvSpPr>
        <p:spPr>
          <a:xfrm>
            <a:off x="2013480" y="188640"/>
            <a:ext cx="48951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проекта</a:t>
            </a:r>
            <a:endParaRPr lang="ru-RU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004" y="896526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художественной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литературы;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«Чей малыш?», «Ферма», «Собери картинку» и др.;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Наблюдения и беседы о растениях и деревьях, о домашних и диких животных и птицах и т.д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Подвижные игры на свежем воздухе, игры с песком и водой;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Коллективная творческая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«Одуванчики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«Бабочки», «Солнышко», «Тучки и дождик», «Радуга», «Рыбки», «Камушки и водоросли», «Семейное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дерево»;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выставки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«Семейное дерево»;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выставках: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«Водное царство»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«Наша дружная семья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«Семейное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древо»,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гостях у К.И. Чуковского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«Мой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Мегион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«Краски лета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21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eto\Desktop\Новая папка (6)\i3F6JBGU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extBox 1"/>
          <p:cNvSpPr txBox="1"/>
          <p:nvPr/>
        </p:nvSpPr>
        <p:spPr>
          <a:xfrm>
            <a:off x="2123728" y="289062"/>
            <a:ext cx="51976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7458" y="972479"/>
            <a:ext cx="81489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 и памятки для родителей: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Играйте вместе с детьми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«Безопасность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воде»,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«Осторожно, клещевой энцефалит», «Правила безопасного поведения при посещении леса»,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«Правила безопасного поведения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водоеме», «Безопасность на улице», «Безопасность в деревне (на даче)», «Перегревание», «Безопасность при отдыхе на природе», «Внимание, дизентерия!»;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деятельность: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коллективное творчество, участие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выставках, пополнение библиотеки детской литературы.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90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eto\Desktop\Новая папка (6)\i5MARCFQ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428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7" name="TextBox 6"/>
          <p:cNvSpPr txBox="1"/>
          <p:nvPr/>
        </p:nvSpPr>
        <p:spPr>
          <a:xfrm>
            <a:off x="2123728" y="50131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pic>
        <p:nvPicPr>
          <p:cNvPr id="6148" name="Picture 4" descr="C:\Users\eto\Desktop\Новая папка картинки\93086951-1180x7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429000"/>
            <a:ext cx="5184576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704863" y="2420888"/>
            <a:ext cx="550118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</a:t>
            </a:r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внимание!</a:t>
            </a:r>
            <a:endParaRPr lang="ru-RU" sz="4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14197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438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eto</dc:creator>
  <cp:lastModifiedBy>Наталья Шахова</cp:lastModifiedBy>
  <cp:revision>42</cp:revision>
  <dcterms:created xsi:type="dcterms:W3CDTF">2017-08-10T17:09:51Z</dcterms:created>
  <dcterms:modified xsi:type="dcterms:W3CDTF">2025-01-21T12:00:20Z</dcterms:modified>
</cp:coreProperties>
</file>